
<file path=[Content_Types].xml><?xml version="1.0" encoding="utf-8"?>
<Types xmlns="http://schemas.openxmlformats.org/package/2006/content-types">
  <Default Extension="jpeg" ContentType="image/jpeg"/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diagrams/colors1.xml" ContentType="application/vnd.openxmlformats-officedocument.drawingml.diagramColors+xml"/>
  <Override PartName="/ppt/diagrams/data1.xml" ContentType="application/vnd.openxmlformats-officedocument.drawingml.diagramData+xml"/>
  <Override PartName="/ppt/diagrams/drawing1.xml" ContentType="application/vnd.ms-office.drawingml.diagramDrawing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5"/>
  </p:notesMasterIdLst>
  <p:sldIdLst>
    <p:sldId id="275" r:id="rId3"/>
    <p:sldId id="256" r:id="rId4"/>
    <p:sldId id="287" r:id="rId5"/>
    <p:sldId id="258" r:id="rId6"/>
    <p:sldId id="259" r:id="rId7"/>
    <p:sldId id="320" r:id="rId8"/>
    <p:sldId id="289" r:id="rId9"/>
    <p:sldId id="290" r:id="rId10"/>
    <p:sldId id="322" r:id="rId11"/>
    <p:sldId id="291" r:id="rId12"/>
    <p:sldId id="302" r:id="rId13"/>
    <p:sldId id="294" r:id="rId14"/>
    <p:sldId id="295" r:id="rId16"/>
    <p:sldId id="296" r:id="rId17"/>
    <p:sldId id="323" r:id="rId18"/>
    <p:sldId id="324" r:id="rId19"/>
    <p:sldId id="303" r:id="rId20"/>
    <p:sldId id="306" r:id="rId21"/>
    <p:sldId id="327" r:id="rId22"/>
    <p:sldId id="307" r:id="rId23"/>
    <p:sldId id="308" r:id="rId24"/>
    <p:sldId id="293" r:id="rId25"/>
    <p:sldId id="329" r:id="rId26"/>
    <p:sldId id="348" r:id="rId27"/>
    <p:sldId id="299" r:id="rId28"/>
    <p:sldId id="301" r:id="rId29"/>
    <p:sldId id="305" r:id="rId30"/>
    <p:sldId id="288" r:id="rId31"/>
    <p:sldId id="271" r:id="rId32"/>
    <p:sldId id="266" r:id="rId33"/>
    <p:sldId id="268" r:id="rId34"/>
    <p:sldId id="276" r:id="rId35"/>
    <p:sldId id="277" r:id="rId3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9" Type="http://schemas.openxmlformats.org/officeDocument/2006/relationships/tableStyles" Target="tableStyles.xml"/><Relationship Id="rId38" Type="http://schemas.openxmlformats.org/officeDocument/2006/relationships/viewProps" Target="viewProps.xml"/><Relationship Id="rId37" Type="http://schemas.openxmlformats.org/officeDocument/2006/relationships/presProps" Target="presProps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979568C-B63D-4568-A590-C3EBB31D8CC8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8CF9E48-722C-44F2-903F-8071CDDC2A96}">
      <dgm:prSet custT="1"/>
      <dgm:spPr/>
      <dgm:t>
        <a:bodyPr/>
        <a:lstStyle/>
        <a:p>
          <a:r>
            <a:rPr lang="zh-CN" altLang="en-US" sz="3600" b="1" i="0" dirty="0" smtClean="0">
              <a:solidFill>
                <a:srgbClr val="7030A0"/>
              </a:solidFill>
            </a:rPr>
            <a:t>项目概述（项目背景）</a:t>
          </a:r>
          <a:endParaRPr lang="en-US" sz="3600" b="1" dirty="0">
            <a:solidFill>
              <a:srgbClr val="7030A0"/>
            </a:solidFill>
          </a:endParaRPr>
        </a:p>
      </dgm:t>
    </dgm:pt>
    <dgm:pt modelId="{25F034C8-512F-407A-8011-4E49C84E7504}" cxnId="{C5333796-9B90-4061-ABE1-B5612E00F17D}" type="parTrans">
      <dgm:prSet/>
      <dgm:spPr/>
      <dgm:t>
        <a:bodyPr/>
        <a:lstStyle/>
        <a:p>
          <a:endParaRPr lang="en-US" sz="3600" b="1">
            <a:solidFill>
              <a:srgbClr val="7030A0"/>
            </a:solidFill>
          </a:endParaRPr>
        </a:p>
      </dgm:t>
    </dgm:pt>
    <dgm:pt modelId="{ACE0C209-70A5-4AA4-81DE-B72BD603FE0A}" cxnId="{C5333796-9B90-4061-ABE1-B5612E00F17D}" type="sibTrans">
      <dgm:prSet/>
      <dgm:spPr/>
      <dgm:t>
        <a:bodyPr/>
        <a:lstStyle/>
        <a:p>
          <a:endParaRPr lang="en-US" sz="3600" b="1">
            <a:solidFill>
              <a:srgbClr val="7030A0"/>
            </a:solidFill>
          </a:endParaRPr>
        </a:p>
      </dgm:t>
    </dgm:pt>
    <dgm:pt modelId="{7FBBAB32-35F3-46E1-821C-A0EA844738D0}" type="pres">
      <dgm:prSet presAssocID="{B979568C-B63D-4568-A590-C3EBB31D8CC8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AA61AEF-7924-4245-92EC-5B64FA97A33C}" type="pres">
      <dgm:prSet presAssocID="{A8CF9E48-722C-44F2-903F-8071CDDC2A96}" presName="parentText" presStyleLbl="node1" presStyleIdx="0" presStyleCnt="1" custLinFactNeighborX="-499" custLinFactNeighborY="9208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D469DBA-F7C9-4100-B7A5-B89707B9B6C4}" type="presOf" srcId="{B979568C-B63D-4568-A590-C3EBB31D8CC8}" destId="{7FBBAB32-35F3-46E1-821C-A0EA844738D0}" srcOrd="0" destOrd="0" presId="urn:microsoft.com/office/officeart/2005/8/layout/vList2"/>
    <dgm:cxn modelId="{C5333796-9B90-4061-ABE1-B5612E00F17D}" srcId="{B979568C-B63D-4568-A590-C3EBB31D8CC8}" destId="{A8CF9E48-722C-44F2-903F-8071CDDC2A96}" srcOrd="0" destOrd="0" parTransId="{25F034C8-512F-407A-8011-4E49C84E7504}" sibTransId="{ACE0C209-70A5-4AA4-81DE-B72BD603FE0A}"/>
    <dgm:cxn modelId="{524114D3-B59C-427D-9EEB-E3C35AFE1110}" type="presOf" srcId="{A8CF9E48-722C-44F2-903F-8071CDDC2A96}" destId="{FAA61AEF-7924-4245-92EC-5B64FA97A33C}" srcOrd="0" destOrd="0" presId="urn:microsoft.com/office/officeart/2005/8/layout/vList2"/>
    <dgm:cxn modelId="{5D5F9E8B-832F-49A5-AD87-BE991C678CB3}" type="presParOf" srcId="{7FBBAB32-35F3-46E1-821C-A0EA844738D0}" destId="{FAA61AEF-7924-4245-92EC-5B64FA97A33C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A61AEF-7924-4245-92EC-5B64FA97A33C}">
      <dsp:nvSpPr>
        <dsp:cNvPr id="0" name=""/>
        <dsp:cNvSpPr/>
      </dsp:nvSpPr>
      <dsp:spPr>
        <a:xfrm>
          <a:off x="0" y="774"/>
          <a:ext cx="9603273" cy="5596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600" b="1" i="0" kern="1200" dirty="0" smtClean="0">
              <a:solidFill>
                <a:srgbClr val="7030A0"/>
              </a:solidFill>
            </a:rPr>
            <a:t>项目概述（项目背景）</a:t>
          </a:r>
          <a:endParaRPr lang="en-US" sz="3600" b="1" kern="1200" dirty="0">
            <a:solidFill>
              <a:srgbClr val="7030A0"/>
            </a:solidFill>
          </a:endParaRPr>
        </a:p>
      </dsp:txBody>
      <dsp:txXfrm>
        <a:off x="27321" y="28095"/>
        <a:ext cx="9548631" cy="50503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lnSpAfChP" val="20"/>
              <dgm:param type="stBulletLvl" val="1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B9A84A-733A-0C47-AC2B-F0C70F83A7E9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B9A84A-733A-0C47-AC2B-F0C70F83A7E9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10089390" y="1792223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/>
                </a:solidFill>
              </a:defRPr>
            </a:lvl1pPr>
          </a:lstStyle>
          <a:p>
            <a:fld id="{48A87A34-81AB-432B-8DAE-1953F412C126}" type="datetimeFigureOut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8959592" y="3226820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1008" y="292608"/>
            <a:ext cx="838199" cy="767687"/>
          </a:xfrm>
        </p:spPr>
        <p:txBody>
          <a:bodyPr/>
          <a:lstStyle>
            <a:lvl1pPr>
              <a:defRPr sz="2800" b="0" i="0">
                <a:latin typeface="+mj-lt"/>
              </a:defRPr>
            </a:lvl1pPr>
          </a:lstStyle>
          <a:p>
            <a:fld id="{6D22F896-40B5-4ADD-8801-0D06FADFA09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966674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6" y="553666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063416"/>
            <a:ext cx="8825659" cy="1379755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4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6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3" name="TextBox 12"/>
          <p:cNvSpPr txBox="1"/>
          <p:nvPr/>
        </p:nvSpPr>
        <p:spPr>
          <a:xfrm>
            <a:off x="9719438" y="2631815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pPr lvl="0"/>
            <a:r>
              <a:rPr lang="en-US" sz="9600" dirty="0"/>
              <a:t>”</a:t>
            </a:r>
            <a:endParaRPr lang="en-US" sz="9600" dirty="0"/>
          </a:p>
        </p:txBody>
      </p:sp>
      <p:sp>
        <p:nvSpPr>
          <p:cNvPr id="9" name="TextBox 8"/>
          <p:cNvSpPr txBox="1"/>
          <p:nvPr/>
        </p:nvSpPr>
        <p:spPr>
          <a:xfrm>
            <a:off x="898295" y="591093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pPr lvl="0"/>
            <a:r>
              <a:rPr lang="en-US" sz="9600" dirty="0"/>
              <a:t>“</a:t>
            </a:r>
            <a:endParaRPr lang="en-US" sz="96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0517"/>
            <a:ext cx="8453906" cy="2698249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25772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33068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17299"/>
            <a:ext cx="312916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4" y="3193561"/>
            <a:ext cx="3129168" cy="283349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2"/>
            <a:ext cx="314538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93561"/>
            <a:ext cx="3145380" cy="283349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6700" y="2617299"/>
            <a:ext cx="3161029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6700" y="3193561"/>
            <a:ext cx="3164719" cy="28334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cxnSp>
        <p:nvCxnSpPr>
          <p:cNvPr id="22" name="Straight Connector 21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2" y="4532845"/>
            <a:ext cx="30504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2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3" y="5109107"/>
            <a:ext cx="3050437" cy="91794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537" y="4532846"/>
            <a:ext cx="3046766" cy="651156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3" y="2603500"/>
            <a:ext cx="2691241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8865" y="5184002"/>
            <a:ext cx="3050438" cy="84305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3434" y="4532847"/>
            <a:ext cx="3050438" cy="65115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3434" y="5184001"/>
            <a:ext cx="3050437" cy="843054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4388153" y="2603500"/>
            <a:ext cx="0" cy="3517594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801905" y="2603500"/>
            <a:ext cx="0" cy="34925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973668"/>
            <a:ext cx="8825660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 showMasterSp="0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Rectangle 7"/>
            <p:cNvSpPr/>
            <p:nvPr/>
          </p:nvSpPr>
          <p:spPr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76756" y="1278468"/>
            <a:ext cx="1413933" cy="4748589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8"/>
            <a:ext cx="6247546" cy="474859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图片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4949825" y="-3856037"/>
            <a:ext cx="6800850" cy="57467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2086360" y="258233"/>
            <a:ext cx="5636501" cy="529569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lvl="0" fontAlgn="auto"/>
            <a:r>
              <a:rPr kumimoji="1" lang="en-US" altLang="zh-CN" strike="noStrike" noProof="1" dirty="0" smtClean="0"/>
              <a:t>CLICK</a:t>
            </a:r>
            <a:r>
              <a:rPr kumimoji="1" lang="zh-CN" altLang="en-US" strike="noStrike" noProof="1" dirty="0" smtClean="0"/>
              <a:t> </a:t>
            </a:r>
            <a:r>
              <a:rPr kumimoji="1" lang="en-US" altLang="zh-CN" strike="noStrike" noProof="1" dirty="0" smtClean="0"/>
              <a:t>HERE</a:t>
            </a:r>
            <a:r>
              <a:rPr kumimoji="1" lang="zh-CN" altLang="en-US" strike="noStrike" noProof="1" dirty="0" smtClean="0"/>
              <a:t> </a:t>
            </a:r>
            <a:r>
              <a:rPr kumimoji="1" lang="en-US" altLang="zh-CN" strike="noStrike" noProof="1" dirty="0" smtClean="0"/>
              <a:t>TO</a:t>
            </a:r>
            <a:r>
              <a:rPr kumimoji="1" lang="zh-CN" altLang="en-US" strike="noStrike" noProof="1" dirty="0" smtClean="0"/>
              <a:t> </a:t>
            </a:r>
            <a:r>
              <a:rPr kumimoji="1" lang="en-US" altLang="zh-CN" strike="noStrike" noProof="1" dirty="0" smtClean="0"/>
              <a:t>ADD</a:t>
            </a:r>
            <a:r>
              <a:rPr kumimoji="1" lang="zh-CN" altLang="en-US" strike="noStrike" noProof="1" dirty="0" smtClean="0"/>
              <a:t> </a:t>
            </a:r>
            <a:r>
              <a:rPr kumimoji="1" lang="en-US" altLang="zh-CN" strike="noStrike" noProof="1" dirty="0" smtClean="0"/>
              <a:t>YOUR</a:t>
            </a:r>
            <a:r>
              <a:rPr kumimoji="1" lang="zh-CN" altLang="en-US" strike="noStrike" noProof="1" dirty="0" smtClean="0"/>
              <a:t> </a:t>
            </a:r>
            <a:r>
              <a:rPr kumimoji="1" lang="en-US" altLang="zh-CN" strike="noStrike" noProof="1" dirty="0" smtClean="0"/>
              <a:t>TITLE</a:t>
            </a:r>
            <a:endParaRPr kumimoji="1" lang="zh-CN" altLang="en-US" strike="noStrike" noProof="1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3"/>
          <p:cNvSpPr>
            <a:spLocks noGrp="1"/>
          </p:cNvSpPr>
          <p:nvPr>
            <p:ph type="pic" sz="quarter" idx="16"/>
          </p:nvPr>
        </p:nvSpPr>
        <p:spPr>
          <a:xfrm>
            <a:off x="3810324" y="1959134"/>
            <a:ext cx="1063624" cy="3354802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1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  <p:sp>
        <p:nvSpPr>
          <p:cNvPr id="8" name="Picture Placeholder 13"/>
          <p:cNvSpPr>
            <a:spLocks noGrp="1"/>
          </p:cNvSpPr>
          <p:nvPr>
            <p:ph type="pic" sz="quarter" idx="17"/>
          </p:nvPr>
        </p:nvSpPr>
        <p:spPr>
          <a:xfrm>
            <a:off x="5036438" y="2619279"/>
            <a:ext cx="1063624" cy="3354802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1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  <p:sp>
        <p:nvSpPr>
          <p:cNvPr id="9" name="Picture Placeholder 13"/>
          <p:cNvSpPr>
            <a:spLocks noGrp="1"/>
          </p:cNvSpPr>
          <p:nvPr>
            <p:ph type="pic" sz="quarter" idx="18"/>
          </p:nvPr>
        </p:nvSpPr>
        <p:spPr>
          <a:xfrm>
            <a:off x="6262552" y="1739946"/>
            <a:ext cx="1063624" cy="3354802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1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  <p:sp>
        <p:nvSpPr>
          <p:cNvPr id="10" name="Picture Placeholder 13"/>
          <p:cNvSpPr>
            <a:spLocks noGrp="1"/>
          </p:cNvSpPr>
          <p:nvPr>
            <p:ph type="pic" sz="quarter" idx="19"/>
          </p:nvPr>
        </p:nvSpPr>
        <p:spPr>
          <a:xfrm>
            <a:off x="7452788" y="2268380"/>
            <a:ext cx="1063624" cy="3354802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1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5" presetClass="entr" presetSubtype="0" fill="hold" grpId="1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1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5" presetClass="entr" presetSubtype="0" fill="hold" grpId="1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1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 nodePh="1">
                                  <p:stCondLst>
                                    <p:cond delay="750"/>
                                  </p:stCondLst>
                                  <p:endCondLst>
                                    <p:cond evt="begin" delay="0">
                                      <p:tn val="2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5" presetClass="entr" presetSubtype="0" fill="hold" grpId="1" nodeType="withEffect" nodePh="1">
                                  <p:stCondLst>
                                    <p:cond delay="750"/>
                                  </p:stCondLst>
                                  <p:endCondLst>
                                    <p:cond evt="begin" delay="0">
                                      <p:tn val="2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grpId="0" nodeType="withEffect" nodePh="1">
                                  <p:stCondLst>
                                    <p:cond delay="1000"/>
                                  </p:stCondLst>
                                  <p:endCondLst>
                                    <p:cond evt="begin" delay="0">
                                      <p:tn val="3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5" presetClass="entr" presetSubtype="0" fill="hold" grpId="1" nodeType="withEffect" nodePh="1">
                                  <p:stCondLst>
                                    <p:cond delay="1000"/>
                                  </p:stCondLst>
                                  <p:endCondLst>
                                    <p:cond evt="begin" delay="0">
                                      <p:tn val="3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  <p:bldP spid="7" grpId="1" bldLvl="0" animBg="1"/>
      <p:bldP spid="8" grpId="0" bldLvl="0" animBg="1"/>
      <p:bldP spid="8" grpId="1" bldLvl="0" animBg="1"/>
      <p:bldP spid="9" grpId="0" bldLvl="0" animBg="1"/>
      <p:bldP spid="9" grpId="1" bldLvl="0" animBg="1"/>
      <p:bldP spid="10" grpId="0" bldLvl="0" animBg="1"/>
      <p:bldP spid="10" grpId="1" bldLvl="0" animBg="1"/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图片占位符 4"/>
          <p:cNvSpPr>
            <a:spLocks noGrp="1"/>
          </p:cNvSpPr>
          <p:nvPr>
            <p:ph type="pic" sz="quarter" idx="16"/>
          </p:nvPr>
        </p:nvSpPr>
        <p:spPr>
          <a:xfrm>
            <a:off x="3948524" y="-1437156"/>
            <a:ext cx="9316531" cy="9464978"/>
          </a:xfrm>
          <a:custGeom>
            <a:avLst/>
            <a:gdLst>
              <a:gd name="connsiteX0" fmla="*/ 6121185 w 9316531"/>
              <a:gd name="connsiteY0" fmla="*/ 563 h 9464978"/>
              <a:gd name="connsiteX1" fmla="*/ 6332322 w 9316531"/>
              <a:gd name="connsiteY1" fmla="*/ 5408 h 9464978"/>
              <a:gd name="connsiteX2" fmla="*/ 7468419 w 9316531"/>
              <a:gd name="connsiteY2" fmla="*/ 412693 h 9464978"/>
              <a:gd name="connsiteX3" fmla="*/ 8086689 w 9316531"/>
              <a:gd name="connsiteY3" fmla="*/ 1057370 h 9464978"/>
              <a:gd name="connsiteX4" fmla="*/ 8592475 w 9316531"/>
              <a:gd name="connsiteY4" fmla="*/ 2013263 h 9464978"/>
              <a:gd name="connsiteX5" fmla="*/ 8872194 w 9316531"/>
              <a:gd name="connsiteY5" fmla="*/ 2856295 h 9464978"/>
              <a:gd name="connsiteX6" fmla="*/ 9036078 w 9316531"/>
              <a:gd name="connsiteY6" fmla="*/ 3546541 h 9464978"/>
              <a:gd name="connsiteX7" fmla="*/ 9160171 w 9316531"/>
              <a:gd name="connsiteY7" fmla="*/ 4237348 h 9464978"/>
              <a:gd name="connsiteX8" fmla="*/ 9169640 w 9316531"/>
              <a:gd name="connsiteY8" fmla="*/ 4271982 h 9464978"/>
              <a:gd name="connsiteX9" fmla="*/ 9187197 w 9316531"/>
              <a:gd name="connsiteY9" fmla="*/ 4390398 h 9464978"/>
              <a:gd name="connsiteX10" fmla="*/ 9190509 w 9316531"/>
              <a:gd name="connsiteY10" fmla="*/ 4441963 h 9464978"/>
              <a:gd name="connsiteX11" fmla="*/ 9287484 w 9316531"/>
              <a:gd name="connsiteY11" fmla="*/ 5329886 h 9464978"/>
              <a:gd name="connsiteX12" fmla="*/ 9309468 w 9316531"/>
              <a:gd name="connsiteY12" fmla="*/ 6413571 h 9464978"/>
              <a:gd name="connsiteX13" fmla="*/ 9178853 w 9316531"/>
              <a:gd name="connsiteY13" fmla="*/ 7432676 h 9464978"/>
              <a:gd name="connsiteX14" fmla="*/ 8842941 w 9316531"/>
              <a:gd name="connsiteY14" fmla="*/ 8321158 h 9464978"/>
              <a:gd name="connsiteX15" fmla="*/ 7874166 w 9316531"/>
              <a:gd name="connsiteY15" fmla="*/ 9220716 h 9464978"/>
              <a:gd name="connsiteX16" fmla="*/ 7364468 w 9316531"/>
              <a:gd name="connsiteY16" fmla="*/ 9390165 h 9464978"/>
              <a:gd name="connsiteX17" fmla="*/ 7253856 w 9316531"/>
              <a:gd name="connsiteY17" fmla="*/ 9421693 h 9464978"/>
              <a:gd name="connsiteX18" fmla="*/ 7072349 w 9316531"/>
              <a:gd name="connsiteY18" fmla="*/ 9448604 h 9464978"/>
              <a:gd name="connsiteX19" fmla="*/ 6996816 w 9316531"/>
              <a:gd name="connsiteY19" fmla="*/ 9447790 h 9464978"/>
              <a:gd name="connsiteX20" fmla="*/ 6128641 w 9316531"/>
              <a:gd name="connsiteY20" fmla="*/ 9438585 h 9464978"/>
              <a:gd name="connsiteX21" fmla="*/ 4967012 w 9316531"/>
              <a:gd name="connsiteY21" fmla="*/ 9215724 h 9464978"/>
              <a:gd name="connsiteX22" fmla="*/ 3339958 w 9316531"/>
              <a:gd name="connsiteY22" fmla="*/ 8651207 h 9464978"/>
              <a:gd name="connsiteX23" fmla="*/ 1848891 w 9316531"/>
              <a:gd name="connsiteY23" fmla="*/ 7907691 h 9464978"/>
              <a:gd name="connsiteX24" fmla="*/ 940980 w 9316531"/>
              <a:gd name="connsiteY24" fmla="*/ 7238775 h 9464978"/>
              <a:gd name="connsiteX25" fmla="*/ 353888 w 9316531"/>
              <a:gd name="connsiteY25" fmla="*/ 6552991 h 9464978"/>
              <a:gd name="connsiteX26" fmla="*/ 59692 w 9316531"/>
              <a:gd name="connsiteY26" fmla="*/ 5875392 h 9464978"/>
              <a:gd name="connsiteX27" fmla="*/ 28177 w 9316531"/>
              <a:gd name="connsiteY27" fmla="*/ 5756376 h 9464978"/>
              <a:gd name="connsiteX28" fmla="*/ 7134 w 9316531"/>
              <a:gd name="connsiteY28" fmla="*/ 5614452 h 9464978"/>
              <a:gd name="connsiteX29" fmla="*/ 8332 w 9316531"/>
              <a:gd name="connsiteY29" fmla="*/ 5578680 h 9464978"/>
              <a:gd name="connsiteX30" fmla="*/ 19 w 9316531"/>
              <a:gd name="connsiteY30" fmla="*/ 5367686 h 9464978"/>
              <a:gd name="connsiteX31" fmla="*/ 151318 w 9316531"/>
              <a:gd name="connsiteY31" fmla="*/ 4552402 h 9464978"/>
              <a:gd name="connsiteX32" fmla="*/ 656909 w 9316531"/>
              <a:gd name="connsiteY32" fmla="*/ 3609843 h 9464978"/>
              <a:gd name="connsiteX33" fmla="*/ 1409466 w 9316531"/>
              <a:gd name="connsiteY33" fmla="*/ 2722320 h 9464978"/>
              <a:gd name="connsiteX34" fmla="*/ 3487751 w 9316531"/>
              <a:gd name="connsiteY34" fmla="*/ 1024691 h 9464978"/>
              <a:gd name="connsiteX35" fmla="*/ 4747316 w 9316531"/>
              <a:gd name="connsiteY35" fmla="*/ 332509 h 9464978"/>
              <a:gd name="connsiteX36" fmla="*/ 5632861 w 9316531"/>
              <a:gd name="connsiteY36" fmla="*/ 58394 h 9464978"/>
              <a:gd name="connsiteX37" fmla="*/ 5678117 w 9316531"/>
              <a:gd name="connsiteY37" fmla="*/ 45009 h 9464978"/>
              <a:gd name="connsiteX38" fmla="*/ 5851567 w 9316531"/>
              <a:gd name="connsiteY38" fmla="*/ 19293 h 9464978"/>
              <a:gd name="connsiteX39" fmla="*/ 5910699 w 9316531"/>
              <a:gd name="connsiteY39" fmla="*/ 17644 h 9464978"/>
              <a:gd name="connsiteX40" fmla="*/ 6121185 w 9316531"/>
              <a:gd name="connsiteY40" fmla="*/ 563 h 9464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9316531" h="9464978">
                <a:moveTo>
                  <a:pt x="6121185" y="563"/>
                </a:moveTo>
                <a:cubicBezTo>
                  <a:pt x="6191479" y="-1072"/>
                  <a:pt x="6261882" y="947"/>
                  <a:pt x="6332322" y="5408"/>
                </a:cubicBezTo>
                <a:cubicBezTo>
                  <a:pt x="6750460" y="31062"/>
                  <a:pt x="7130011" y="164769"/>
                  <a:pt x="7468419" y="412693"/>
                </a:cubicBezTo>
                <a:cubicBezTo>
                  <a:pt x="7712061" y="591466"/>
                  <a:pt x="7913241" y="811239"/>
                  <a:pt x="8086689" y="1057370"/>
                </a:cubicBezTo>
                <a:cubicBezTo>
                  <a:pt x="8295901" y="1354703"/>
                  <a:pt x="8457229" y="1676933"/>
                  <a:pt x="8592475" y="2013263"/>
                </a:cubicBezTo>
                <a:cubicBezTo>
                  <a:pt x="8702672" y="2288793"/>
                  <a:pt x="8793813" y="2570263"/>
                  <a:pt x="8872194" y="2856295"/>
                </a:cubicBezTo>
                <a:cubicBezTo>
                  <a:pt x="8935076" y="3084560"/>
                  <a:pt x="8991302" y="3314702"/>
                  <a:pt x="9036078" y="3546541"/>
                </a:cubicBezTo>
                <a:cubicBezTo>
                  <a:pt x="9081019" y="3776576"/>
                  <a:pt x="9119110" y="4007182"/>
                  <a:pt x="9160171" y="4237348"/>
                </a:cubicBezTo>
                <a:cubicBezTo>
                  <a:pt x="9162338" y="4249039"/>
                  <a:pt x="9166625" y="4260417"/>
                  <a:pt x="9169640" y="4271982"/>
                </a:cubicBezTo>
                <a:cubicBezTo>
                  <a:pt x="9175514" y="4311600"/>
                  <a:pt x="9181323" y="4350781"/>
                  <a:pt x="9187197" y="4390398"/>
                </a:cubicBezTo>
                <a:cubicBezTo>
                  <a:pt x="9188442" y="4407566"/>
                  <a:pt x="9188416" y="4424921"/>
                  <a:pt x="9190509" y="4441963"/>
                </a:cubicBezTo>
                <a:cubicBezTo>
                  <a:pt x="9231174" y="4736701"/>
                  <a:pt x="9265119" y="5032880"/>
                  <a:pt x="9287484" y="5329886"/>
                </a:cubicBezTo>
                <a:cubicBezTo>
                  <a:pt x="9314121" y="5690773"/>
                  <a:pt x="9324808" y="6052244"/>
                  <a:pt x="9309468" y="6413571"/>
                </a:cubicBezTo>
                <a:cubicBezTo>
                  <a:pt x="9294516" y="6757043"/>
                  <a:pt x="9256543" y="7097254"/>
                  <a:pt x="9178853" y="7432676"/>
                </a:cubicBezTo>
                <a:cubicBezTo>
                  <a:pt x="9106649" y="7743704"/>
                  <a:pt x="9002306" y="8042589"/>
                  <a:pt x="8842941" y="8321158"/>
                </a:cubicBezTo>
                <a:cubicBezTo>
                  <a:pt x="8613625" y="8721328"/>
                  <a:pt x="8295682" y="9026523"/>
                  <a:pt x="7874166" y="9220716"/>
                </a:cubicBezTo>
                <a:cubicBezTo>
                  <a:pt x="7710684" y="9296121"/>
                  <a:pt x="7540351" y="9351630"/>
                  <a:pt x="7364468" y="9390165"/>
                </a:cubicBezTo>
                <a:cubicBezTo>
                  <a:pt x="7327112" y="9398374"/>
                  <a:pt x="7290825" y="9410872"/>
                  <a:pt x="7253856" y="9421693"/>
                </a:cubicBezTo>
                <a:cubicBezTo>
                  <a:pt x="7193213" y="9430684"/>
                  <a:pt x="7132569" y="9439676"/>
                  <a:pt x="7072349" y="9448604"/>
                </a:cubicBezTo>
                <a:cubicBezTo>
                  <a:pt x="7047171" y="9448333"/>
                  <a:pt x="7022030" y="9445386"/>
                  <a:pt x="6996816" y="9447790"/>
                </a:cubicBezTo>
                <a:cubicBezTo>
                  <a:pt x="6707453" y="9475121"/>
                  <a:pt x="6417785" y="9468237"/>
                  <a:pt x="6128641" y="9438585"/>
                </a:cubicBezTo>
                <a:cubicBezTo>
                  <a:pt x="5735182" y="9398149"/>
                  <a:pt x="5348534" y="9318885"/>
                  <a:pt x="4967012" y="9215724"/>
                </a:cubicBezTo>
                <a:cubicBezTo>
                  <a:pt x="4411337" y="9066308"/>
                  <a:pt x="3871094" y="8871891"/>
                  <a:pt x="3339958" y="8651207"/>
                </a:cubicBezTo>
                <a:cubicBezTo>
                  <a:pt x="2825869" y="8437340"/>
                  <a:pt x="2324833" y="8197512"/>
                  <a:pt x="1848891" y="7907691"/>
                </a:cubicBezTo>
                <a:cubicBezTo>
                  <a:pt x="1526775" y="7711188"/>
                  <a:pt x="1219759" y="7493759"/>
                  <a:pt x="940980" y="7238775"/>
                </a:cubicBezTo>
                <a:cubicBezTo>
                  <a:pt x="716947" y="7034403"/>
                  <a:pt x="516329" y="6809652"/>
                  <a:pt x="353888" y="6552991"/>
                </a:cubicBezTo>
                <a:cubicBezTo>
                  <a:pt x="220793" y="6342255"/>
                  <a:pt x="119486" y="6117908"/>
                  <a:pt x="59692" y="5875392"/>
                </a:cubicBezTo>
                <a:cubicBezTo>
                  <a:pt x="49872" y="5835470"/>
                  <a:pt x="38844" y="5796173"/>
                  <a:pt x="28177" y="5756376"/>
                </a:cubicBezTo>
                <a:cubicBezTo>
                  <a:pt x="21141" y="5708923"/>
                  <a:pt x="14170" y="5661905"/>
                  <a:pt x="7134" y="5614452"/>
                </a:cubicBezTo>
                <a:cubicBezTo>
                  <a:pt x="7512" y="5602383"/>
                  <a:pt x="9226" y="5590561"/>
                  <a:pt x="8332" y="5578680"/>
                </a:cubicBezTo>
                <a:cubicBezTo>
                  <a:pt x="5702" y="5508328"/>
                  <a:pt x="-385" y="5438043"/>
                  <a:pt x="19" y="5367686"/>
                </a:cubicBezTo>
                <a:cubicBezTo>
                  <a:pt x="425" y="5086879"/>
                  <a:pt x="56488" y="4816063"/>
                  <a:pt x="151318" y="4552402"/>
                </a:cubicBezTo>
                <a:cubicBezTo>
                  <a:pt x="273140" y="4213551"/>
                  <a:pt x="449937" y="3903478"/>
                  <a:pt x="656909" y="3609843"/>
                </a:cubicBezTo>
                <a:cubicBezTo>
                  <a:pt x="881009" y="3291421"/>
                  <a:pt x="1135239" y="2997898"/>
                  <a:pt x="1409466" y="2722320"/>
                </a:cubicBezTo>
                <a:cubicBezTo>
                  <a:pt x="2043471" y="2084625"/>
                  <a:pt x="2740953" y="1524277"/>
                  <a:pt x="3487751" y="1024691"/>
                </a:cubicBezTo>
                <a:cubicBezTo>
                  <a:pt x="3887562" y="757189"/>
                  <a:pt x="4303960" y="519707"/>
                  <a:pt x="4747316" y="332509"/>
                </a:cubicBezTo>
                <a:cubicBezTo>
                  <a:pt x="5033173" y="211376"/>
                  <a:pt x="5325327" y="109329"/>
                  <a:pt x="5632861" y="58394"/>
                </a:cubicBezTo>
                <a:cubicBezTo>
                  <a:pt x="5648487" y="55632"/>
                  <a:pt x="5663173" y="49450"/>
                  <a:pt x="5678117" y="45009"/>
                </a:cubicBezTo>
                <a:cubicBezTo>
                  <a:pt x="5735793" y="36458"/>
                  <a:pt x="5793892" y="27844"/>
                  <a:pt x="5851567" y="19293"/>
                </a:cubicBezTo>
                <a:cubicBezTo>
                  <a:pt x="5871462" y="19013"/>
                  <a:pt x="5891192" y="20537"/>
                  <a:pt x="5910699" y="17644"/>
                </a:cubicBezTo>
                <a:cubicBezTo>
                  <a:pt x="5980705" y="7487"/>
                  <a:pt x="6050891" y="2198"/>
                  <a:pt x="6121185" y="563"/>
                </a:cubicBezTo>
                <a:close/>
              </a:path>
            </a:pathLst>
          </a:custGeom>
          <a:effectLst/>
        </p:spPr>
        <p:txBody>
          <a:bodyPr wrap="square">
            <a:noAutofit/>
          </a:bodyPr>
          <a:lstStyle>
            <a:lvl1pPr marL="0" indent="0">
              <a:buNone/>
              <a:defRPr sz="21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</p:spTree>
  </p:cSld>
  <p:clrMapOvr>
    <a:masterClrMapping/>
  </p:clrMapOvr>
  <p:transition spd="slow" advTm="3000">
    <p:cover/>
  </p:transition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3"/>
          <p:cNvSpPr>
            <a:spLocks noGrp="1"/>
          </p:cNvSpPr>
          <p:nvPr>
            <p:ph type="pic" sz="quarter" idx="16"/>
          </p:nvPr>
        </p:nvSpPr>
        <p:spPr>
          <a:xfrm>
            <a:off x="2673994" y="718294"/>
            <a:ext cx="2425699" cy="2420938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1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6" hasCustomPrompt="1"/>
          </p:nvPr>
        </p:nvSpPr>
        <p:spPr>
          <a:xfrm>
            <a:off x="2412117" y="2388327"/>
            <a:ext cx="1520793" cy="1481428"/>
          </a:xfrm>
          <a:custGeom>
            <a:avLst/>
            <a:gdLst>
              <a:gd name="connsiteX0" fmla="*/ 750822 w 3362570"/>
              <a:gd name="connsiteY0" fmla="*/ 19683 h 1520793"/>
              <a:gd name="connsiteX1" fmla="*/ 769972 w 3362570"/>
              <a:gd name="connsiteY1" fmla="*/ 19683 h 1520793"/>
              <a:gd name="connsiteX2" fmla="*/ 778210 w 3362570"/>
              <a:gd name="connsiteY2" fmla="*/ 20368 h 1520793"/>
              <a:gd name="connsiteX3" fmla="*/ 920995 w 3362570"/>
              <a:gd name="connsiteY3" fmla="*/ 25855 h 1520793"/>
              <a:gd name="connsiteX4" fmla="*/ 1093000 w 3362570"/>
              <a:gd name="connsiteY4" fmla="*/ 47802 h 1520793"/>
              <a:gd name="connsiteX5" fmla="*/ 1251204 w 3362570"/>
              <a:gd name="connsiteY5" fmla="*/ 92382 h 1520793"/>
              <a:gd name="connsiteX6" fmla="*/ 1383922 w 3362570"/>
              <a:gd name="connsiteY6" fmla="*/ 166385 h 1520793"/>
              <a:gd name="connsiteX7" fmla="*/ 1503544 w 3362570"/>
              <a:gd name="connsiteY7" fmla="*/ 340795 h 1520793"/>
              <a:gd name="connsiteX8" fmla="*/ 1518399 w 3362570"/>
              <a:gd name="connsiteY8" fmla="*/ 425429 h 1520793"/>
              <a:gd name="connsiteX9" fmla="*/ 1520793 w 3362570"/>
              <a:gd name="connsiteY9" fmla="*/ 443673 h 1520793"/>
              <a:gd name="connsiteX10" fmla="*/ 1520793 w 3362570"/>
              <a:gd name="connsiteY10" fmla="*/ 473027 h 1520793"/>
              <a:gd name="connsiteX11" fmla="*/ 1518893 w 3362570"/>
              <a:gd name="connsiteY11" fmla="*/ 484960 h 1520793"/>
              <a:gd name="connsiteX12" fmla="*/ 1497066 w 3362570"/>
              <a:gd name="connsiteY12" fmla="*/ 622130 h 1520793"/>
              <a:gd name="connsiteX13" fmla="*/ 1434544 w 3362570"/>
              <a:gd name="connsiteY13" fmla="*/ 800724 h 1520793"/>
              <a:gd name="connsiteX14" fmla="*/ 1307037 w 3362570"/>
              <a:gd name="connsiteY14" fmla="*/ 1044954 h 1520793"/>
              <a:gd name="connsiteX15" fmla="*/ 1154395 w 3362570"/>
              <a:gd name="connsiteY15" fmla="*/ 1263465 h 1520793"/>
              <a:gd name="connsiteX16" fmla="*/ 1027240 w 3362570"/>
              <a:gd name="connsiteY16" fmla="*/ 1391443 h 1520793"/>
              <a:gd name="connsiteX17" fmla="*/ 904942 w 3362570"/>
              <a:gd name="connsiteY17" fmla="*/ 1468259 h 1520793"/>
              <a:gd name="connsiteX18" fmla="*/ 790813 w 3362570"/>
              <a:gd name="connsiteY18" fmla="*/ 1498915 h 1520793"/>
              <a:gd name="connsiteX19" fmla="*/ 771240 w 3362570"/>
              <a:gd name="connsiteY19" fmla="*/ 1501111 h 1520793"/>
              <a:gd name="connsiteX20" fmla="*/ 748287 w 3362570"/>
              <a:gd name="connsiteY20" fmla="*/ 1501111 h 1520793"/>
              <a:gd name="connsiteX21" fmla="*/ 742654 w 3362570"/>
              <a:gd name="connsiteY21" fmla="*/ 1500081 h 1520793"/>
              <a:gd name="connsiteX22" fmla="*/ 709070 w 3362570"/>
              <a:gd name="connsiteY22" fmla="*/ 1496446 h 1520793"/>
              <a:gd name="connsiteX23" fmla="*/ 583605 w 3362570"/>
              <a:gd name="connsiteY23" fmla="*/ 1453375 h 1520793"/>
              <a:gd name="connsiteX24" fmla="*/ 446311 w 3362570"/>
              <a:gd name="connsiteY24" fmla="*/ 1351253 h 1520793"/>
              <a:gd name="connsiteX25" fmla="*/ 323521 w 3362570"/>
              <a:gd name="connsiteY25" fmla="*/ 1211340 h 1520793"/>
              <a:gd name="connsiteX26" fmla="*/ 103640 w 3362570"/>
              <a:gd name="connsiteY26" fmla="*/ 842629 h 1520793"/>
              <a:gd name="connsiteX27" fmla="*/ 23657 w 3362570"/>
              <a:gd name="connsiteY27" fmla="*/ 627068 h 1520793"/>
              <a:gd name="connsiteX28" fmla="*/ 1056 w 3362570"/>
              <a:gd name="connsiteY28" fmla="*/ 480503 h 1520793"/>
              <a:gd name="connsiteX29" fmla="*/ 0 w 3362570"/>
              <a:gd name="connsiteY29" fmla="*/ 473027 h 1520793"/>
              <a:gd name="connsiteX30" fmla="*/ 0 w 3362570"/>
              <a:gd name="connsiteY30" fmla="*/ 444976 h 1520793"/>
              <a:gd name="connsiteX31" fmla="*/ 1127 w 3362570"/>
              <a:gd name="connsiteY31" fmla="*/ 435579 h 1520793"/>
              <a:gd name="connsiteX32" fmla="*/ 9083 w 3362570"/>
              <a:gd name="connsiteY32" fmla="*/ 368572 h 1520793"/>
              <a:gd name="connsiteX33" fmla="*/ 100190 w 3362570"/>
              <a:gd name="connsiteY33" fmla="*/ 198345 h 1520793"/>
              <a:gd name="connsiteX34" fmla="*/ 216713 w 3362570"/>
              <a:gd name="connsiteY34" fmla="*/ 115633 h 1520793"/>
              <a:gd name="connsiteX35" fmla="*/ 379847 w 3362570"/>
              <a:gd name="connsiteY35" fmla="*/ 58022 h 1520793"/>
              <a:gd name="connsiteX36" fmla="*/ 519816 w 3362570"/>
              <a:gd name="connsiteY36" fmla="*/ 33537 h 1520793"/>
              <a:gd name="connsiteX37" fmla="*/ 632890 w 3362570"/>
              <a:gd name="connsiteY37" fmla="*/ 23798 h 1520793"/>
              <a:gd name="connsiteX38" fmla="*/ 745118 w 3362570"/>
              <a:gd name="connsiteY38" fmla="*/ 20368 h 1520793"/>
              <a:gd name="connsiteX39" fmla="*/ 750822 w 3362570"/>
              <a:gd name="connsiteY39" fmla="*/ 19683 h 1520793"/>
              <a:gd name="connsiteX40" fmla="*/ 1881142 w 3362570"/>
              <a:gd name="connsiteY40" fmla="*/ 0 h 1520793"/>
              <a:gd name="connsiteX41" fmla="*/ 3362570 w 3362570"/>
              <a:gd name="connsiteY41" fmla="*/ 0 h 1520793"/>
              <a:gd name="connsiteX42" fmla="*/ 3362570 w 3362570"/>
              <a:gd name="connsiteY42" fmla="*/ 1520793 h 1520793"/>
              <a:gd name="connsiteX43" fmla="*/ 1881142 w 3362570"/>
              <a:gd name="connsiteY43" fmla="*/ 1520793 h 1520793"/>
              <a:gd name="connsiteX0-1" fmla="*/ 750822 w 3362570"/>
              <a:gd name="connsiteY0-2" fmla="*/ 19683 h 1520793"/>
              <a:gd name="connsiteX1-3" fmla="*/ 769972 w 3362570"/>
              <a:gd name="connsiteY1-4" fmla="*/ 19683 h 1520793"/>
              <a:gd name="connsiteX2-5" fmla="*/ 778210 w 3362570"/>
              <a:gd name="connsiteY2-6" fmla="*/ 20368 h 1520793"/>
              <a:gd name="connsiteX3-7" fmla="*/ 920995 w 3362570"/>
              <a:gd name="connsiteY3-8" fmla="*/ 25855 h 1520793"/>
              <a:gd name="connsiteX4-9" fmla="*/ 1093000 w 3362570"/>
              <a:gd name="connsiteY4-10" fmla="*/ 47802 h 1520793"/>
              <a:gd name="connsiteX5-11" fmla="*/ 1251204 w 3362570"/>
              <a:gd name="connsiteY5-12" fmla="*/ 92382 h 1520793"/>
              <a:gd name="connsiteX6-13" fmla="*/ 1383922 w 3362570"/>
              <a:gd name="connsiteY6-14" fmla="*/ 166385 h 1520793"/>
              <a:gd name="connsiteX7-15" fmla="*/ 1503544 w 3362570"/>
              <a:gd name="connsiteY7-16" fmla="*/ 340795 h 1520793"/>
              <a:gd name="connsiteX8-17" fmla="*/ 1518399 w 3362570"/>
              <a:gd name="connsiteY8-18" fmla="*/ 425429 h 1520793"/>
              <a:gd name="connsiteX9-19" fmla="*/ 1520793 w 3362570"/>
              <a:gd name="connsiteY9-20" fmla="*/ 443673 h 1520793"/>
              <a:gd name="connsiteX10-21" fmla="*/ 1520793 w 3362570"/>
              <a:gd name="connsiteY10-22" fmla="*/ 473027 h 1520793"/>
              <a:gd name="connsiteX11-23" fmla="*/ 1518893 w 3362570"/>
              <a:gd name="connsiteY11-24" fmla="*/ 484960 h 1520793"/>
              <a:gd name="connsiteX12-25" fmla="*/ 1497066 w 3362570"/>
              <a:gd name="connsiteY12-26" fmla="*/ 622130 h 1520793"/>
              <a:gd name="connsiteX13-27" fmla="*/ 1434544 w 3362570"/>
              <a:gd name="connsiteY13-28" fmla="*/ 800724 h 1520793"/>
              <a:gd name="connsiteX14-29" fmla="*/ 1307037 w 3362570"/>
              <a:gd name="connsiteY14-30" fmla="*/ 1044954 h 1520793"/>
              <a:gd name="connsiteX15-31" fmla="*/ 1154395 w 3362570"/>
              <a:gd name="connsiteY15-32" fmla="*/ 1263465 h 1520793"/>
              <a:gd name="connsiteX16-33" fmla="*/ 1027240 w 3362570"/>
              <a:gd name="connsiteY16-34" fmla="*/ 1391443 h 1520793"/>
              <a:gd name="connsiteX17-35" fmla="*/ 904942 w 3362570"/>
              <a:gd name="connsiteY17-36" fmla="*/ 1468259 h 1520793"/>
              <a:gd name="connsiteX18-37" fmla="*/ 790813 w 3362570"/>
              <a:gd name="connsiteY18-38" fmla="*/ 1498915 h 1520793"/>
              <a:gd name="connsiteX19-39" fmla="*/ 771240 w 3362570"/>
              <a:gd name="connsiteY19-40" fmla="*/ 1501111 h 1520793"/>
              <a:gd name="connsiteX20-41" fmla="*/ 748287 w 3362570"/>
              <a:gd name="connsiteY20-42" fmla="*/ 1501111 h 1520793"/>
              <a:gd name="connsiteX21-43" fmla="*/ 742654 w 3362570"/>
              <a:gd name="connsiteY21-44" fmla="*/ 1500081 h 1520793"/>
              <a:gd name="connsiteX22-45" fmla="*/ 709070 w 3362570"/>
              <a:gd name="connsiteY22-46" fmla="*/ 1496446 h 1520793"/>
              <a:gd name="connsiteX23-47" fmla="*/ 583605 w 3362570"/>
              <a:gd name="connsiteY23-48" fmla="*/ 1453375 h 1520793"/>
              <a:gd name="connsiteX24-49" fmla="*/ 446311 w 3362570"/>
              <a:gd name="connsiteY24-50" fmla="*/ 1351253 h 1520793"/>
              <a:gd name="connsiteX25-51" fmla="*/ 323521 w 3362570"/>
              <a:gd name="connsiteY25-52" fmla="*/ 1211340 h 1520793"/>
              <a:gd name="connsiteX26-53" fmla="*/ 103640 w 3362570"/>
              <a:gd name="connsiteY26-54" fmla="*/ 842629 h 1520793"/>
              <a:gd name="connsiteX27-55" fmla="*/ 23657 w 3362570"/>
              <a:gd name="connsiteY27-56" fmla="*/ 627068 h 1520793"/>
              <a:gd name="connsiteX28-57" fmla="*/ 1056 w 3362570"/>
              <a:gd name="connsiteY28-58" fmla="*/ 480503 h 1520793"/>
              <a:gd name="connsiteX29-59" fmla="*/ 0 w 3362570"/>
              <a:gd name="connsiteY29-60" fmla="*/ 473027 h 1520793"/>
              <a:gd name="connsiteX30-61" fmla="*/ 0 w 3362570"/>
              <a:gd name="connsiteY30-62" fmla="*/ 444976 h 1520793"/>
              <a:gd name="connsiteX31-63" fmla="*/ 1127 w 3362570"/>
              <a:gd name="connsiteY31-64" fmla="*/ 435579 h 1520793"/>
              <a:gd name="connsiteX32-65" fmla="*/ 9083 w 3362570"/>
              <a:gd name="connsiteY32-66" fmla="*/ 368572 h 1520793"/>
              <a:gd name="connsiteX33-67" fmla="*/ 100190 w 3362570"/>
              <a:gd name="connsiteY33-68" fmla="*/ 198345 h 1520793"/>
              <a:gd name="connsiteX34-69" fmla="*/ 216713 w 3362570"/>
              <a:gd name="connsiteY34-70" fmla="*/ 115633 h 1520793"/>
              <a:gd name="connsiteX35-71" fmla="*/ 379847 w 3362570"/>
              <a:gd name="connsiteY35-72" fmla="*/ 58022 h 1520793"/>
              <a:gd name="connsiteX36-73" fmla="*/ 519816 w 3362570"/>
              <a:gd name="connsiteY36-74" fmla="*/ 33537 h 1520793"/>
              <a:gd name="connsiteX37-75" fmla="*/ 632890 w 3362570"/>
              <a:gd name="connsiteY37-76" fmla="*/ 23798 h 1520793"/>
              <a:gd name="connsiteX38-77" fmla="*/ 745118 w 3362570"/>
              <a:gd name="connsiteY38-78" fmla="*/ 20368 h 1520793"/>
              <a:gd name="connsiteX39-79" fmla="*/ 750822 w 3362570"/>
              <a:gd name="connsiteY39-80" fmla="*/ 19683 h 1520793"/>
              <a:gd name="connsiteX40-81" fmla="*/ 1881142 w 3362570"/>
              <a:gd name="connsiteY40-82" fmla="*/ 1520793 h 1520793"/>
              <a:gd name="connsiteX41-83" fmla="*/ 3362570 w 3362570"/>
              <a:gd name="connsiteY41-84" fmla="*/ 0 h 1520793"/>
              <a:gd name="connsiteX42-85" fmla="*/ 3362570 w 3362570"/>
              <a:gd name="connsiteY42-86" fmla="*/ 1520793 h 1520793"/>
              <a:gd name="connsiteX43-87" fmla="*/ 1881142 w 3362570"/>
              <a:gd name="connsiteY43-88" fmla="*/ 1520793 h 1520793"/>
              <a:gd name="connsiteX0-89" fmla="*/ 750822 w 3362570"/>
              <a:gd name="connsiteY0-90" fmla="*/ 0 h 1501110"/>
              <a:gd name="connsiteX1-91" fmla="*/ 769972 w 3362570"/>
              <a:gd name="connsiteY1-92" fmla="*/ 0 h 1501110"/>
              <a:gd name="connsiteX2-93" fmla="*/ 778210 w 3362570"/>
              <a:gd name="connsiteY2-94" fmla="*/ 685 h 1501110"/>
              <a:gd name="connsiteX3-95" fmla="*/ 920995 w 3362570"/>
              <a:gd name="connsiteY3-96" fmla="*/ 6172 h 1501110"/>
              <a:gd name="connsiteX4-97" fmla="*/ 1093000 w 3362570"/>
              <a:gd name="connsiteY4-98" fmla="*/ 28119 h 1501110"/>
              <a:gd name="connsiteX5-99" fmla="*/ 1251204 w 3362570"/>
              <a:gd name="connsiteY5-100" fmla="*/ 72699 h 1501110"/>
              <a:gd name="connsiteX6-101" fmla="*/ 1383922 w 3362570"/>
              <a:gd name="connsiteY6-102" fmla="*/ 146702 h 1501110"/>
              <a:gd name="connsiteX7-103" fmla="*/ 1503544 w 3362570"/>
              <a:gd name="connsiteY7-104" fmla="*/ 321112 h 1501110"/>
              <a:gd name="connsiteX8-105" fmla="*/ 1518399 w 3362570"/>
              <a:gd name="connsiteY8-106" fmla="*/ 405746 h 1501110"/>
              <a:gd name="connsiteX9-107" fmla="*/ 1520793 w 3362570"/>
              <a:gd name="connsiteY9-108" fmla="*/ 423990 h 1501110"/>
              <a:gd name="connsiteX10-109" fmla="*/ 1520793 w 3362570"/>
              <a:gd name="connsiteY10-110" fmla="*/ 453344 h 1501110"/>
              <a:gd name="connsiteX11-111" fmla="*/ 1518893 w 3362570"/>
              <a:gd name="connsiteY11-112" fmla="*/ 465277 h 1501110"/>
              <a:gd name="connsiteX12-113" fmla="*/ 1497066 w 3362570"/>
              <a:gd name="connsiteY12-114" fmla="*/ 602447 h 1501110"/>
              <a:gd name="connsiteX13-115" fmla="*/ 1434544 w 3362570"/>
              <a:gd name="connsiteY13-116" fmla="*/ 781041 h 1501110"/>
              <a:gd name="connsiteX14-117" fmla="*/ 1307037 w 3362570"/>
              <a:gd name="connsiteY14-118" fmla="*/ 1025271 h 1501110"/>
              <a:gd name="connsiteX15-119" fmla="*/ 1154395 w 3362570"/>
              <a:gd name="connsiteY15-120" fmla="*/ 1243782 h 1501110"/>
              <a:gd name="connsiteX16-121" fmla="*/ 1027240 w 3362570"/>
              <a:gd name="connsiteY16-122" fmla="*/ 1371760 h 1501110"/>
              <a:gd name="connsiteX17-123" fmla="*/ 904942 w 3362570"/>
              <a:gd name="connsiteY17-124" fmla="*/ 1448576 h 1501110"/>
              <a:gd name="connsiteX18-125" fmla="*/ 790813 w 3362570"/>
              <a:gd name="connsiteY18-126" fmla="*/ 1479232 h 1501110"/>
              <a:gd name="connsiteX19-127" fmla="*/ 771240 w 3362570"/>
              <a:gd name="connsiteY19-128" fmla="*/ 1481428 h 1501110"/>
              <a:gd name="connsiteX20-129" fmla="*/ 748287 w 3362570"/>
              <a:gd name="connsiteY20-130" fmla="*/ 1481428 h 1501110"/>
              <a:gd name="connsiteX21-131" fmla="*/ 742654 w 3362570"/>
              <a:gd name="connsiteY21-132" fmla="*/ 1480398 h 1501110"/>
              <a:gd name="connsiteX22-133" fmla="*/ 709070 w 3362570"/>
              <a:gd name="connsiteY22-134" fmla="*/ 1476763 h 1501110"/>
              <a:gd name="connsiteX23-135" fmla="*/ 583605 w 3362570"/>
              <a:gd name="connsiteY23-136" fmla="*/ 1433692 h 1501110"/>
              <a:gd name="connsiteX24-137" fmla="*/ 446311 w 3362570"/>
              <a:gd name="connsiteY24-138" fmla="*/ 1331570 h 1501110"/>
              <a:gd name="connsiteX25-139" fmla="*/ 323521 w 3362570"/>
              <a:gd name="connsiteY25-140" fmla="*/ 1191657 h 1501110"/>
              <a:gd name="connsiteX26-141" fmla="*/ 103640 w 3362570"/>
              <a:gd name="connsiteY26-142" fmla="*/ 822946 h 1501110"/>
              <a:gd name="connsiteX27-143" fmla="*/ 23657 w 3362570"/>
              <a:gd name="connsiteY27-144" fmla="*/ 607385 h 1501110"/>
              <a:gd name="connsiteX28-145" fmla="*/ 1056 w 3362570"/>
              <a:gd name="connsiteY28-146" fmla="*/ 460820 h 1501110"/>
              <a:gd name="connsiteX29-147" fmla="*/ 0 w 3362570"/>
              <a:gd name="connsiteY29-148" fmla="*/ 453344 h 1501110"/>
              <a:gd name="connsiteX30-149" fmla="*/ 0 w 3362570"/>
              <a:gd name="connsiteY30-150" fmla="*/ 425293 h 1501110"/>
              <a:gd name="connsiteX31-151" fmla="*/ 1127 w 3362570"/>
              <a:gd name="connsiteY31-152" fmla="*/ 415896 h 1501110"/>
              <a:gd name="connsiteX32-153" fmla="*/ 9083 w 3362570"/>
              <a:gd name="connsiteY32-154" fmla="*/ 348889 h 1501110"/>
              <a:gd name="connsiteX33-155" fmla="*/ 100190 w 3362570"/>
              <a:gd name="connsiteY33-156" fmla="*/ 178662 h 1501110"/>
              <a:gd name="connsiteX34-157" fmla="*/ 216713 w 3362570"/>
              <a:gd name="connsiteY34-158" fmla="*/ 95950 h 1501110"/>
              <a:gd name="connsiteX35-159" fmla="*/ 379847 w 3362570"/>
              <a:gd name="connsiteY35-160" fmla="*/ 38339 h 1501110"/>
              <a:gd name="connsiteX36-161" fmla="*/ 519816 w 3362570"/>
              <a:gd name="connsiteY36-162" fmla="*/ 13854 h 1501110"/>
              <a:gd name="connsiteX37-163" fmla="*/ 632890 w 3362570"/>
              <a:gd name="connsiteY37-164" fmla="*/ 4115 h 1501110"/>
              <a:gd name="connsiteX38-165" fmla="*/ 745118 w 3362570"/>
              <a:gd name="connsiteY38-166" fmla="*/ 685 h 1501110"/>
              <a:gd name="connsiteX39-167" fmla="*/ 750822 w 3362570"/>
              <a:gd name="connsiteY39-168" fmla="*/ 0 h 1501110"/>
              <a:gd name="connsiteX40-169" fmla="*/ 1881142 w 3362570"/>
              <a:gd name="connsiteY40-170" fmla="*/ 1501110 h 1501110"/>
              <a:gd name="connsiteX41-171" fmla="*/ 3362570 w 3362570"/>
              <a:gd name="connsiteY41-172" fmla="*/ 1501110 h 1501110"/>
              <a:gd name="connsiteX42-173" fmla="*/ 1881142 w 3362570"/>
              <a:gd name="connsiteY42-174" fmla="*/ 1501110 h 1501110"/>
              <a:gd name="connsiteX0-175" fmla="*/ 750822 w 1520793"/>
              <a:gd name="connsiteY0-176" fmla="*/ 0 h 1481428"/>
              <a:gd name="connsiteX1-177" fmla="*/ 769972 w 1520793"/>
              <a:gd name="connsiteY1-178" fmla="*/ 0 h 1481428"/>
              <a:gd name="connsiteX2-179" fmla="*/ 778210 w 1520793"/>
              <a:gd name="connsiteY2-180" fmla="*/ 685 h 1481428"/>
              <a:gd name="connsiteX3-181" fmla="*/ 920995 w 1520793"/>
              <a:gd name="connsiteY3-182" fmla="*/ 6172 h 1481428"/>
              <a:gd name="connsiteX4-183" fmla="*/ 1093000 w 1520793"/>
              <a:gd name="connsiteY4-184" fmla="*/ 28119 h 1481428"/>
              <a:gd name="connsiteX5-185" fmla="*/ 1251204 w 1520793"/>
              <a:gd name="connsiteY5-186" fmla="*/ 72699 h 1481428"/>
              <a:gd name="connsiteX6-187" fmla="*/ 1383922 w 1520793"/>
              <a:gd name="connsiteY6-188" fmla="*/ 146702 h 1481428"/>
              <a:gd name="connsiteX7-189" fmla="*/ 1503544 w 1520793"/>
              <a:gd name="connsiteY7-190" fmla="*/ 321112 h 1481428"/>
              <a:gd name="connsiteX8-191" fmla="*/ 1518399 w 1520793"/>
              <a:gd name="connsiteY8-192" fmla="*/ 405746 h 1481428"/>
              <a:gd name="connsiteX9-193" fmla="*/ 1520793 w 1520793"/>
              <a:gd name="connsiteY9-194" fmla="*/ 423990 h 1481428"/>
              <a:gd name="connsiteX10-195" fmla="*/ 1520793 w 1520793"/>
              <a:gd name="connsiteY10-196" fmla="*/ 453344 h 1481428"/>
              <a:gd name="connsiteX11-197" fmla="*/ 1518893 w 1520793"/>
              <a:gd name="connsiteY11-198" fmla="*/ 465277 h 1481428"/>
              <a:gd name="connsiteX12-199" fmla="*/ 1497066 w 1520793"/>
              <a:gd name="connsiteY12-200" fmla="*/ 602447 h 1481428"/>
              <a:gd name="connsiteX13-201" fmla="*/ 1434544 w 1520793"/>
              <a:gd name="connsiteY13-202" fmla="*/ 781041 h 1481428"/>
              <a:gd name="connsiteX14-203" fmla="*/ 1307037 w 1520793"/>
              <a:gd name="connsiteY14-204" fmla="*/ 1025271 h 1481428"/>
              <a:gd name="connsiteX15-205" fmla="*/ 1154395 w 1520793"/>
              <a:gd name="connsiteY15-206" fmla="*/ 1243782 h 1481428"/>
              <a:gd name="connsiteX16-207" fmla="*/ 1027240 w 1520793"/>
              <a:gd name="connsiteY16-208" fmla="*/ 1371760 h 1481428"/>
              <a:gd name="connsiteX17-209" fmla="*/ 904942 w 1520793"/>
              <a:gd name="connsiteY17-210" fmla="*/ 1448576 h 1481428"/>
              <a:gd name="connsiteX18-211" fmla="*/ 790813 w 1520793"/>
              <a:gd name="connsiteY18-212" fmla="*/ 1479232 h 1481428"/>
              <a:gd name="connsiteX19-213" fmla="*/ 771240 w 1520793"/>
              <a:gd name="connsiteY19-214" fmla="*/ 1481428 h 1481428"/>
              <a:gd name="connsiteX20-215" fmla="*/ 748287 w 1520793"/>
              <a:gd name="connsiteY20-216" fmla="*/ 1481428 h 1481428"/>
              <a:gd name="connsiteX21-217" fmla="*/ 742654 w 1520793"/>
              <a:gd name="connsiteY21-218" fmla="*/ 1480398 h 1481428"/>
              <a:gd name="connsiteX22-219" fmla="*/ 709070 w 1520793"/>
              <a:gd name="connsiteY22-220" fmla="*/ 1476763 h 1481428"/>
              <a:gd name="connsiteX23-221" fmla="*/ 583605 w 1520793"/>
              <a:gd name="connsiteY23-222" fmla="*/ 1433692 h 1481428"/>
              <a:gd name="connsiteX24-223" fmla="*/ 446311 w 1520793"/>
              <a:gd name="connsiteY24-224" fmla="*/ 1331570 h 1481428"/>
              <a:gd name="connsiteX25-225" fmla="*/ 323521 w 1520793"/>
              <a:gd name="connsiteY25-226" fmla="*/ 1191657 h 1481428"/>
              <a:gd name="connsiteX26-227" fmla="*/ 103640 w 1520793"/>
              <a:gd name="connsiteY26-228" fmla="*/ 822946 h 1481428"/>
              <a:gd name="connsiteX27-229" fmla="*/ 23657 w 1520793"/>
              <a:gd name="connsiteY27-230" fmla="*/ 607385 h 1481428"/>
              <a:gd name="connsiteX28-231" fmla="*/ 1056 w 1520793"/>
              <a:gd name="connsiteY28-232" fmla="*/ 460820 h 1481428"/>
              <a:gd name="connsiteX29-233" fmla="*/ 0 w 1520793"/>
              <a:gd name="connsiteY29-234" fmla="*/ 453344 h 1481428"/>
              <a:gd name="connsiteX30-235" fmla="*/ 0 w 1520793"/>
              <a:gd name="connsiteY30-236" fmla="*/ 425293 h 1481428"/>
              <a:gd name="connsiteX31-237" fmla="*/ 1127 w 1520793"/>
              <a:gd name="connsiteY31-238" fmla="*/ 415896 h 1481428"/>
              <a:gd name="connsiteX32-239" fmla="*/ 9083 w 1520793"/>
              <a:gd name="connsiteY32-240" fmla="*/ 348889 h 1481428"/>
              <a:gd name="connsiteX33-241" fmla="*/ 100190 w 1520793"/>
              <a:gd name="connsiteY33-242" fmla="*/ 178662 h 1481428"/>
              <a:gd name="connsiteX34-243" fmla="*/ 216713 w 1520793"/>
              <a:gd name="connsiteY34-244" fmla="*/ 95950 h 1481428"/>
              <a:gd name="connsiteX35-245" fmla="*/ 379847 w 1520793"/>
              <a:gd name="connsiteY35-246" fmla="*/ 38339 h 1481428"/>
              <a:gd name="connsiteX36-247" fmla="*/ 519816 w 1520793"/>
              <a:gd name="connsiteY36-248" fmla="*/ 13854 h 1481428"/>
              <a:gd name="connsiteX37-249" fmla="*/ 632890 w 1520793"/>
              <a:gd name="connsiteY37-250" fmla="*/ 4115 h 1481428"/>
              <a:gd name="connsiteX38-251" fmla="*/ 745118 w 1520793"/>
              <a:gd name="connsiteY38-252" fmla="*/ 685 h 1481428"/>
              <a:gd name="connsiteX39-253" fmla="*/ 750822 w 1520793"/>
              <a:gd name="connsiteY39-254" fmla="*/ 0 h 148142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  <a:cxn ang="0">
                <a:pos x="connsiteX22-45" y="connsiteY22-46"/>
              </a:cxn>
              <a:cxn ang="0">
                <a:pos x="connsiteX23-47" y="connsiteY23-48"/>
              </a:cxn>
              <a:cxn ang="0">
                <a:pos x="connsiteX24-49" y="connsiteY24-50"/>
              </a:cxn>
              <a:cxn ang="0">
                <a:pos x="connsiteX25-51" y="connsiteY25-52"/>
              </a:cxn>
              <a:cxn ang="0">
                <a:pos x="connsiteX26-53" y="connsiteY26-54"/>
              </a:cxn>
              <a:cxn ang="0">
                <a:pos x="connsiteX27-55" y="connsiteY27-56"/>
              </a:cxn>
              <a:cxn ang="0">
                <a:pos x="connsiteX28-57" y="connsiteY28-58"/>
              </a:cxn>
              <a:cxn ang="0">
                <a:pos x="connsiteX29-59" y="connsiteY29-60"/>
              </a:cxn>
              <a:cxn ang="0">
                <a:pos x="connsiteX30-61" y="connsiteY30-62"/>
              </a:cxn>
              <a:cxn ang="0">
                <a:pos x="connsiteX31-63" y="connsiteY31-64"/>
              </a:cxn>
              <a:cxn ang="0">
                <a:pos x="connsiteX32-65" y="connsiteY32-66"/>
              </a:cxn>
              <a:cxn ang="0">
                <a:pos x="connsiteX33-67" y="connsiteY33-68"/>
              </a:cxn>
              <a:cxn ang="0">
                <a:pos x="connsiteX34-69" y="connsiteY34-70"/>
              </a:cxn>
              <a:cxn ang="0">
                <a:pos x="connsiteX35-71" y="connsiteY35-72"/>
              </a:cxn>
              <a:cxn ang="0">
                <a:pos x="connsiteX36-73" y="connsiteY36-74"/>
              </a:cxn>
              <a:cxn ang="0">
                <a:pos x="connsiteX37-75" y="connsiteY37-76"/>
              </a:cxn>
              <a:cxn ang="0">
                <a:pos x="connsiteX38-77" y="connsiteY38-78"/>
              </a:cxn>
              <a:cxn ang="0">
                <a:pos x="connsiteX39-79" y="connsiteY39-80"/>
              </a:cxn>
            </a:cxnLst>
            <a:rect l="l" t="t" r="r" b="b"/>
            <a:pathLst>
              <a:path w="1520793" h="1481428">
                <a:moveTo>
                  <a:pt x="750822" y="0"/>
                </a:moveTo>
                <a:lnTo>
                  <a:pt x="769972" y="0"/>
                </a:lnTo>
                <a:cubicBezTo>
                  <a:pt x="772718" y="205"/>
                  <a:pt x="775464" y="617"/>
                  <a:pt x="778210" y="685"/>
                </a:cubicBezTo>
                <a:cubicBezTo>
                  <a:pt x="825805" y="1166"/>
                  <a:pt x="873471" y="2743"/>
                  <a:pt x="920995" y="6172"/>
                </a:cubicBezTo>
                <a:cubicBezTo>
                  <a:pt x="978729" y="10424"/>
                  <a:pt x="1036182" y="17215"/>
                  <a:pt x="1093000" y="28119"/>
                </a:cubicBezTo>
                <a:cubicBezTo>
                  <a:pt x="1147002" y="38544"/>
                  <a:pt x="1199949" y="52535"/>
                  <a:pt x="1251204" y="72699"/>
                </a:cubicBezTo>
                <a:cubicBezTo>
                  <a:pt x="1298729" y="91423"/>
                  <a:pt x="1343579" y="114948"/>
                  <a:pt x="1383922" y="146702"/>
                </a:cubicBezTo>
                <a:cubicBezTo>
                  <a:pt x="1441867" y="192380"/>
                  <a:pt x="1482703" y="249853"/>
                  <a:pt x="1503544" y="321112"/>
                </a:cubicBezTo>
                <a:cubicBezTo>
                  <a:pt x="1511640" y="348752"/>
                  <a:pt x="1516428" y="377010"/>
                  <a:pt x="1518399" y="405746"/>
                </a:cubicBezTo>
                <a:cubicBezTo>
                  <a:pt x="1518822" y="411851"/>
                  <a:pt x="1519948" y="417885"/>
                  <a:pt x="1520793" y="423990"/>
                </a:cubicBezTo>
                <a:lnTo>
                  <a:pt x="1520793" y="453344"/>
                </a:lnTo>
                <a:cubicBezTo>
                  <a:pt x="1520160" y="457322"/>
                  <a:pt x="1519103" y="461231"/>
                  <a:pt x="1518893" y="465277"/>
                </a:cubicBezTo>
                <a:cubicBezTo>
                  <a:pt x="1516428" y="511709"/>
                  <a:pt x="1508543" y="557387"/>
                  <a:pt x="1497066" y="602447"/>
                </a:cubicBezTo>
                <a:cubicBezTo>
                  <a:pt x="1481436" y="663762"/>
                  <a:pt x="1459821" y="723087"/>
                  <a:pt x="1434544" y="781041"/>
                </a:cubicBezTo>
                <a:cubicBezTo>
                  <a:pt x="1397863" y="865469"/>
                  <a:pt x="1354422" y="946399"/>
                  <a:pt x="1307037" y="1025271"/>
                </a:cubicBezTo>
                <a:cubicBezTo>
                  <a:pt x="1261132" y="1101606"/>
                  <a:pt x="1211425" y="1175266"/>
                  <a:pt x="1154395" y="1243782"/>
                </a:cubicBezTo>
                <a:cubicBezTo>
                  <a:pt x="1115742" y="1290145"/>
                  <a:pt x="1074131" y="1333628"/>
                  <a:pt x="1027240" y="1371760"/>
                </a:cubicBezTo>
                <a:cubicBezTo>
                  <a:pt x="989642" y="1402418"/>
                  <a:pt x="949369" y="1428891"/>
                  <a:pt x="904942" y="1448576"/>
                </a:cubicBezTo>
                <a:cubicBezTo>
                  <a:pt x="868472" y="1464693"/>
                  <a:pt x="830592" y="1475460"/>
                  <a:pt x="790813" y="1479232"/>
                </a:cubicBezTo>
                <a:cubicBezTo>
                  <a:pt x="784265" y="1479850"/>
                  <a:pt x="777787" y="1480673"/>
                  <a:pt x="771240" y="1481428"/>
                </a:cubicBezTo>
                <a:lnTo>
                  <a:pt x="748287" y="1481428"/>
                </a:lnTo>
                <a:cubicBezTo>
                  <a:pt x="746385" y="1481084"/>
                  <a:pt x="744555" y="1480536"/>
                  <a:pt x="742654" y="1480398"/>
                </a:cubicBezTo>
                <a:cubicBezTo>
                  <a:pt x="731460" y="1479165"/>
                  <a:pt x="720194" y="1478478"/>
                  <a:pt x="709070" y="1476763"/>
                </a:cubicBezTo>
                <a:cubicBezTo>
                  <a:pt x="664643" y="1470111"/>
                  <a:pt x="623103" y="1454885"/>
                  <a:pt x="583605" y="1433692"/>
                </a:cubicBezTo>
                <a:cubicBezTo>
                  <a:pt x="532841" y="1406464"/>
                  <a:pt x="487921" y="1371212"/>
                  <a:pt x="446311" y="1331570"/>
                </a:cubicBezTo>
                <a:cubicBezTo>
                  <a:pt x="401180" y="1288636"/>
                  <a:pt x="360695" y="1241519"/>
                  <a:pt x="323521" y="1191657"/>
                </a:cubicBezTo>
                <a:cubicBezTo>
                  <a:pt x="237484" y="1076367"/>
                  <a:pt x="165175" y="952846"/>
                  <a:pt x="103640" y="822946"/>
                </a:cubicBezTo>
                <a:cubicBezTo>
                  <a:pt x="70689" y="753402"/>
                  <a:pt x="42878" y="681937"/>
                  <a:pt x="23657" y="607385"/>
                </a:cubicBezTo>
                <a:cubicBezTo>
                  <a:pt x="11195" y="559307"/>
                  <a:pt x="1902" y="510681"/>
                  <a:pt x="1056" y="460820"/>
                </a:cubicBezTo>
                <a:cubicBezTo>
                  <a:pt x="986" y="458282"/>
                  <a:pt x="352" y="455813"/>
                  <a:pt x="0" y="453344"/>
                </a:cubicBezTo>
                <a:lnTo>
                  <a:pt x="0" y="425293"/>
                </a:lnTo>
                <a:cubicBezTo>
                  <a:pt x="423" y="422138"/>
                  <a:pt x="1127" y="419052"/>
                  <a:pt x="1127" y="415896"/>
                </a:cubicBezTo>
                <a:cubicBezTo>
                  <a:pt x="1197" y="393264"/>
                  <a:pt x="4366" y="370974"/>
                  <a:pt x="9083" y="348889"/>
                </a:cubicBezTo>
                <a:cubicBezTo>
                  <a:pt x="22953" y="283323"/>
                  <a:pt x="53017" y="226398"/>
                  <a:pt x="100190" y="178662"/>
                </a:cubicBezTo>
                <a:cubicBezTo>
                  <a:pt x="134197" y="144302"/>
                  <a:pt x="173694" y="117623"/>
                  <a:pt x="216713" y="95950"/>
                </a:cubicBezTo>
                <a:cubicBezTo>
                  <a:pt x="268674" y="69819"/>
                  <a:pt x="323450" y="51849"/>
                  <a:pt x="379847" y="38339"/>
                </a:cubicBezTo>
                <a:cubicBezTo>
                  <a:pt x="426033" y="27365"/>
                  <a:pt x="472713" y="19546"/>
                  <a:pt x="519816" y="13854"/>
                </a:cubicBezTo>
                <a:cubicBezTo>
                  <a:pt x="557413" y="9259"/>
                  <a:pt x="595151" y="5761"/>
                  <a:pt x="632890" y="4115"/>
                </a:cubicBezTo>
                <a:cubicBezTo>
                  <a:pt x="670346" y="2400"/>
                  <a:pt x="707732" y="1782"/>
                  <a:pt x="745118" y="685"/>
                </a:cubicBezTo>
                <a:cubicBezTo>
                  <a:pt x="747019" y="617"/>
                  <a:pt x="748921" y="205"/>
                  <a:pt x="75082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zh-CN" altLang="en-US" dirty="0" smtClean="0"/>
              <a:t>点击替换图片</a:t>
            </a:r>
            <a:endParaRPr lang="en-US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7" hasCustomPrompt="1"/>
          </p:nvPr>
        </p:nvSpPr>
        <p:spPr>
          <a:xfrm>
            <a:off x="5335603" y="2388327"/>
            <a:ext cx="1520793" cy="1481428"/>
          </a:xfrm>
          <a:custGeom>
            <a:avLst/>
            <a:gdLst>
              <a:gd name="connsiteX0" fmla="*/ 750822 w 3362570"/>
              <a:gd name="connsiteY0" fmla="*/ 19683 h 1520793"/>
              <a:gd name="connsiteX1" fmla="*/ 769972 w 3362570"/>
              <a:gd name="connsiteY1" fmla="*/ 19683 h 1520793"/>
              <a:gd name="connsiteX2" fmla="*/ 778210 w 3362570"/>
              <a:gd name="connsiteY2" fmla="*/ 20368 h 1520793"/>
              <a:gd name="connsiteX3" fmla="*/ 920995 w 3362570"/>
              <a:gd name="connsiteY3" fmla="*/ 25855 h 1520793"/>
              <a:gd name="connsiteX4" fmla="*/ 1093000 w 3362570"/>
              <a:gd name="connsiteY4" fmla="*/ 47802 h 1520793"/>
              <a:gd name="connsiteX5" fmla="*/ 1251204 w 3362570"/>
              <a:gd name="connsiteY5" fmla="*/ 92382 h 1520793"/>
              <a:gd name="connsiteX6" fmla="*/ 1383922 w 3362570"/>
              <a:gd name="connsiteY6" fmla="*/ 166385 h 1520793"/>
              <a:gd name="connsiteX7" fmla="*/ 1503544 w 3362570"/>
              <a:gd name="connsiteY7" fmla="*/ 340795 h 1520793"/>
              <a:gd name="connsiteX8" fmla="*/ 1518399 w 3362570"/>
              <a:gd name="connsiteY8" fmla="*/ 425429 h 1520793"/>
              <a:gd name="connsiteX9" fmla="*/ 1520793 w 3362570"/>
              <a:gd name="connsiteY9" fmla="*/ 443673 h 1520793"/>
              <a:gd name="connsiteX10" fmla="*/ 1520793 w 3362570"/>
              <a:gd name="connsiteY10" fmla="*/ 473027 h 1520793"/>
              <a:gd name="connsiteX11" fmla="*/ 1518893 w 3362570"/>
              <a:gd name="connsiteY11" fmla="*/ 484960 h 1520793"/>
              <a:gd name="connsiteX12" fmla="*/ 1497066 w 3362570"/>
              <a:gd name="connsiteY12" fmla="*/ 622130 h 1520793"/>
              <a:gd name="connsiteX13" fmla="*/ 1434544 w 3362570"/>
              <a:gd name="connsiteY13" fmla="*/ 800724 h 1520793"/>
              <a:gd name="connsiteX14" fmla="*/ 1307037 w 3362570"/>
              <a:gd name="connsiteY14" fmla="*/ 1044954 h 1520793"/>
              <a:gd name="connsiteX15" fmla="*/ 1154395 w 3362570"/>
              <a:gd name="connsiteY15" fmla="*/ 1263465 h 1520793"/>
              <a:gd name="connsiteX16" fmla="*/ 1027240 w 3362570"/>
              <a:gd name="connsiteY16" fmla="*/ 1391443 h 1520793"/>
              <a:gd name="connsiteX17" fmla="*/ 904942 w 3362570"/>
              <a:gd name="connsiteY17" fmla="*/ 1468259 h 1520793"/>
              <a:gd name="connsiteX18" fmla="*/ 790813 w 3362570"/>
              <a:gd name="connsiteY18" fmla="*/ 1498915 h 1520793"/>
              <a:gd name="connsiteX19" fmla="*/ 771240 w 3362570"/>
              <a:gd name="connsiteY19" fmla="*/ 1501111 h 1520793"/>
              <a:gd name="connsiteX20" fmla="*/ 748287 w 3362570"/>
              <a:gd name="connsiteY20" fmla="*/ 1501111 h 1520793"/>
              <a:gd name="connsiteX21" fmla="*/ 742654 w 3362570"/>
              <a:gd name="connsiteY21" fmla="*/ 1500081 h 1520793"/>
              <a:gd name="connsiteX22" fmla="*/ 709070 w 3362570"/>
              <a:gd name="connsiteY22" fmla="*/ 1496446 h 1520793"/>
              <a:gd name="connsiteX23" fmla="*/ 583605 w 3362570"/>
              <a:gd name="connsiteY23" fmla="*/ 1453375 h 1520793"/>
              <a:gd name="connsiteX24" fmla="*/ 446311 w 3362570"/>
              <a:gd name="connsiteY24" fmla="*/ 1351253 h 1520793"/>
              <a:gd name="connsiteX25" fmla="*/ 323521 w 3362570"/>
              <a:gd name="connsiteY25" fmla="*/ 1211340 h 1520793"/>
              <a:gd name="connsiteX26" fmla="*/ 103640 w 3362570"/>
              <a:gd name="connsiteY26" fmla="*/ 842629 h 1520793"/>
              <a:gd name="connsiteX27" fmla="*/ 23657 w 3362570"/>
              <a:gd name="connsiteY27" fmla="*/ 627068 h 1520793"/>
              <a:gd name="connsiteX28" fmla="*/ 1056 w 3362570"/>
              <a:gd name="connsiteY28" fmla="*/ 480503 h 1520793"/>
              <a:gd name="connsiteX29" fmla="*/ 0 w 3362570"/>
              <a:gd name="connsiteY29" fmla="*/ 473027 h 1520793"/>
              <a:gd name="connsiteX30" fmla="*/ 0 w 3362570"/>
              <a:gd name="connsiteY30" fmla="*/ 444976 h 1520793"/>
              <a:gd name="connsiteX31" fmla="*/ 1127 w 3362570"/>
              <a:gd name="connsiteY31" fmla="*/ 435579 h 1520793"/>
              <a:gd name="connsiteX32" fmla="*/ 9083 w 3362570"/>
              <a:gd name="connsiteY32" fmla="*/ 368572 h 1520793"/>
              <a:gd name="connsiteX33" fmla="*/ 100190 w 3362570"/>
              <a:gd name="connsiteY33" fmla="*/ 198345 h 1520793"/>
              <a:gd name="connsiteX34" fmla="*/ 216713 w 3362570"/>
              <a:gd name="connsiteY34" fmla="*/ 115633 h 1520793"/>
              <a:gd name="connsiteX35" fmla="*/ 379847 w 3362570"/>
              <a:gd name="connsiteY35" fmla="*/ 58022 h 1520793"/>
              <a:gd name="connsiteX36" fmla="*/ 519816 w 3362570"/>
              <a:gd name="connsiteY36" fmla="*/ 33537 h 1520793"/>
              <a:gd name="connsiteX37" fmla="*/ 632890 w 3362570"/>
              <a:gd name="connsiteY37" fmla="*/ 23798 h 1520793"/>
              <a:gd name="connsiteX38" fmla="*/ 745118 w 3362570"/>
              <a:gd name="connsiteY38" fmla="*/ 20368 h 1520793"/>
              <a:gd name="connsiteX39" fmla="*/ 750822 w 3362570"/>
              <a:gd name="connsiteY39" fmla="*/ 19683 h 1520793"/>
              <a:gd name="connsiteX40" fmla="*/ 1881142 w 3362570"/>
              <a:gd name="connsiteY40" fmla="*/ 0 h 1520793"/>
              <a:gd name="connsiteX41" fmla="*/ 3362570 w 3362570"/>
              <a:gd name="connsiteY41" fmla="*/ 0 h 1520793"/>
              <a:gd name="connsiteX42" fmla="*/ 3362570 w 3362570"/>
              <a:gd name="connsiteY42" fmla="*/ 1520793 h 1520793"/>
              <a:gd name="connsiteX43" fmla="*/ 1881142 w 3362570"/>
              <a:gd name="connsiteY43" fmla="*/ 1520793 h 1520793"/>
              <a:gd name="connsiteX0-1" fmla="*/ 750822 w 3362570"/>
              <a:gd name="connsiteY0-2" fmla="*/ 19683 h 1520793"/>
              <a:gd name="connsiteX1-3" fmla="*/ 769972 w 3362570"/>
              <a:gd name="connsiteY1-4" fmla="*/ 19683 h 1520793"/>
              <a:gd name="connsiteX2-5" fmla="*/ 778210 w 3362570"/>
              <a:gd name="connsiteY2-6" fmla="*/ 20368 h 1520793"/>
              <a:gd name="connsiteX3-7" fmla="*/ 920995 w 3362570"/>
              <a:gd name="connsiteY3-8" fmla="*/ 25855 h 1520793"/>
              <a:gd name="connsiteX4-9" fmla="*/ 1093000 w 3362570"/>
              <a:gd name="connsiteY4-10" fmla="*/ 47802 h 1520793"/>
              <a:gd name="connsiteX5-11" fmla="*/ 1251204 w 3362570"/>
              <a:gd name="connsiteY5-12" fmla="*/ 92382 h 1520793"/>
              <a:gd name="connsiteX6-13" fmla="*/ 1383922 w 3362570"/>
              <a:gd name="connsiteY6-14" fmla="*/ 166385 h 1520793"/>
              <a:gd name="connsiteX7-15" fmla="*/ 1503544 w 3362570"/>
              <a:gd name="connsiteY7-16" fmla="*/ 340795 h 1520793"/>
              <a:gd name="connsiteX8-17" fmla="*/ 1518399 w 3362570"/>
              <a:gd name="connsiteY8-18" fmla="*/ 425429 h 1520793"/>
              <a:gd name="connsiteX9-19" fmla="*/ 1520793 w 3362570"/>
              <a:gd name="connsiteY9-20" fmla="*/ 443673 h 1520793"/>
              <a:gd name="connsiteX10-21" fmla="*/ 1520793 w 3362570"/>
              <a:gd name="connsiteY10-22" fmla="*/ 473027 h 1520793"/>
              <a:gd name="connsiteX11-23" fmla="*/ 1518893 w 3362570"/>
              <a:gd name="connsiteY11-24" fmla="*/ 484960 h 1520793"/>
              <a:gd name="connsiteX12-25" fmla="*/ 1497066 w 3362570"/>
              <a:gd name="connsiteY12-26" fmla="*/ 622130 h 1520793"/>
              <a:gd name="connsiteX13-27" fmla="*/ 1434544 w 3362570"/>
              <a:gd name="connsiteY13-28" fmla="*/ 800724 h 1520793"/>
              <a:gd name="connsiteX14-29" fmla="*/ 1307037 w 3362570"/>
              <a:gd name="connsiteY14-30" fmla="*/ 1044954 h 1520793"/>
              <a:gd name="connsiteX15-31" fmla="*/ 1154395 w 3362570"/>
              <a:gd name="connsiteY15-32" fmla="*/ 1263465 h 1520793"/>
              <a:gd name="connsiteX16-33" fmla="*/ 1027240 w 3362570"/>
              <a:gd name="connsiteY16-34" fmla="*/ 1391443 h 1520793"/>
              <a:gd name="connsiteX17-35" fmla="*/ 904942 w 3362570"/>
              <a:gd name="connsiteY17-36" fmla="*/ 1468259 h 1520793"/>
              <a:gd name="connsiteX18-37" fmla="*/ 790813 w 3362570"/>
              <a:gd name="connsiteY18-38" fmla="*/ 1498915 h 1520793"/>
              <a:gd name="connsiteX19-39" fmla="*/ 771240 w 3362570"/>
              <a:gd name="connsiteY19-40" fmla="*/ 1501111 h 1520793"/>
              <a:gd name="connsiteX20-41" fmla="*/ 748287 w 3362570"/>
              <a:gd name="connsiteY20-42" fmla="*/ 1501111 h 1520793"/>
              <a:gd name="connsiteX21-43" fmla="*/ 742654 w 3362570"/>
              <a:gd name="connsiteY21-44" fmla="*/ 1500081 h 1520793"/>
              <a:gd name="connsiteX22-45" fmla="*/ 709070 w 3362570"/>
              <a:gd name="connsiteY22-46" fmla="*/ 1496446 h 1520793"/>
              <a:gd name="connsiteX23-47" fmla="*/ 583605 w 3362570"/>
              <a:gd name="connsiteY23-48" fmla="*/ 1453375 h 1520793"/>
              <a:gd name="connsiteX24-49" fmla="*/ 446311 w 3362570"/>
              <a:gd name="connsiteY24-50" fmla="*/ 1351253 h 1520793"/>
              <a:gd name="connsiteX25-51" fmla="*/ 323521 w 3362570"/>
              <a:gd name="connsiteY25-52" fmla="*/ 1211340 h 1520793"/>
              <a:gd name="connsiteX26-53" fmla="*/ 103640 w 3362570"/>
              <a:gd name="connsiteY26-54" fmla="*/ 842629 h 1520793"/>
              <a:gd name="connsiteX27-55" fmla="*/ 23657 w 3362570"/>
              <a:gd name="connsiteY27-56" fmla="*/ 627068 h 1520793"/>
              <a:gd name="connsiteX28-57" fmla="*/ 1056 w 3362570"/>
              <a:gd name="connsiteY28-58" fmla="*/ 480503 h 1520793"/>
              <a:gd name="connsiteX29-59" fmla="*/ 0 w 3362570"/>
              <a:gd name="connsiteY29-60" fmla="*/ 473027 h 1520793"/>
              <a:gd name="connsiteX30-61" fmla="*/ 0 w 3362570"/>
              <a:gd name="connsiteY30-62" fmla="*/ 444976 h 1520793"/>
              <a:gd name="connsiteX31-63" fmla="*/ 1127 w 3362570"/>
              <a:gd name="connsiteY31-64" fmla="*/ 435579 h 1520793"/>
              <a:gd name="connsiteX32-65" fmla="*/ 9083 w 3362570"/>
              <a:gd name="connsiteY32-66" fmla="*/ 368572 h 1520793"/>
              <a:gd name="connsiteX33-67" fmla="*/ 100190 w 3362570"/>
              <a:gd name="connsiteY33-68" fmla="*/ 198345 h 1520793"/>
              <a:gd name="connsiteX34-69" fmla="*/ 216713 w 3362570"/>
              <a:gd name="connsiteY34-70" fmla="*/ 115633 h 1520793"/>
              <a:gd name="connsiteX35-71" fmla="*/ 379847 w 3362570"/>
              <a:gd name="connsiteY35-72" fmla="*/ 58022 h 1520793"/>
              <a:gd name="connsiteX36-73" fmla="*/ 519816 w 3362570"/>
              <a:gd name="connsiteY36-74" fmla="*/ 33537 h 1520793"/>
              <a:gd name="connsiteX37-75" fmla="*/ 632890 w 3362570"/>
              <a:gd name="connsiteY37-76" fmla="*/ 23798 h 1520793"/>
              <a:gd name="connsiteX38-77" fmla="*/ 745118 w 3362570"/>
              <a:gd name="connsiteY38-78" fmla="*/ 20368 h 1520793"/>
              <a:gd name="connsiteX39-79" fmla="*/ 750822 w 3362570"/>
              <a:gd name="connsiteY39-80" fmla="*/ 19683 h 1520793"/>
              <a:gd name="connsiteX40-81" fmla="*/ 1881142 w 3362570"/>
              <a:gd name="connsiteY40-82" fmla="*/ 1520793 h 1520793"/>
              <a:gd name="connsiteX41-83" fmla="*/ 3362570 w 3362570"/>
              <a:gd name="connsiteY41-84" fmla="*/ 0 h 1520793"/>
              <a:gd name="connsiteX42-85" fmla="*/ 3362570 w 3362570"/>
              <a:gd name="connsiteY42-86" fmla="*/ 1520793 h 1520793"/>
              <a:gd name="connsiteX43-87" fmla="*/ 1881142 w 3362570"/>
              <a:gd name="connsiteY43-88" fmla="*/ 1520793 h 1520793"/>
              <a:gd name="connsiteX0-89" fmla="*/ 750822 w 3362570"/>
              <a:gd name="connsiteY0-90" fmla="*/ 0 h 1501110"/>
              <a:gd name="connsiteX1-91" fmla="*/ 769972 w 3362570"/>
              <a:gd name="connsiteY1-92" fmla="*/ 0 h 1501110"/>
              <a:gd name="connsiteX2-93" fmla="*/ 778210 w 3362570"/>
              <a:gd name="connsiteY2-94" fmla="*/ 685 h 1501110"/>
              <a:gd name="connsiteX3-95" fmla="*/ 920995 w 3362570"/>
              <a:gd name="connsiteY3-96" fmla="*/ 6172 h 1501110"/>
              <a:gd name="connsiteX4-97" fmla="*/ 1093000 w 3362570"/>
              <a:gd name="connsiteY4-98" fmla="*/ 28119 h 1501110"/>
              <a:gd name="connsiteX5-99" fmla="*/ 1251204 w 3362570"/>
              <a:gd name="connsiteY5-100" fmla="*/ 72699 h 1501110"/>
              <a:gd name="connsiteX6-101" fmla="*/ 1383922 w 3362570"/>
              <a:gd name="connsiteY6-102" fmla="*/ 146702 h 1501110"/>
              <a:gd name="connsiteX7-103" fmla="*/ 1503544 w 3362570"/>
              <a:gd name="connsiteY7-104" fmla="*/ 321112 h 1501110"/>
              <a:gd name="connsiteX8-105" fmla="*/ 1518399 w 3362570"/>
              <a:gd name="connsiteY8-106" fmla="*/ 405746 h 1501110"/>
              <a:gd name="connsiteX9-107" fmla="*/ 1520793 w 3362570"/>
              <a:gd name="connsiteY9-108" fmla="*/ 423990 h 1501110"/>
              <a:gd name="connsiteX10-109" fmla="*/ 1520793 w 3362570"/>
              <a:gd name="connsiteY10-110" fmla="*/ 453344 h 1501110"/>
              <a:gd name="connsiteX11-111" fmla="*/ 1518893 w 3362570"/>
              <a:gd name="connsiteY11-112" fmla="*/ 465277 h 1501110"/>
              <a:gd name="connsiteX12-113" fmla="*/ 1497066 w 3362570"/>
              <a:gd name="connsiteY12-114" fmla="*/ 602447 h 1501110"/>
              <a:gd name="connsiteX13-115" fmla="*/ 1434544 w 3362570"/>
              <a:gd name="connsiteY13-116" fmla="*/ 781041 h 1501110"/>
              <a:gd name="connsiteX14-117" fmla="*/ 1307037 w 3362570"/>
              <a:gd name="connsiteY14-118" fmla="*/ 1025271 h 1501110"/>
              <a:gd name="connsiteX15-119" fmla="*/ 1154395 w 3362570"/>
              <a:gd name="connsiteY15-120" fmla="*/ 1243782 h 1501110"/>
              <a:gd name="connsiteX16-121" fmla="*/ 1027240 w 3362570"/>
              <a:gd name="connsiteY16-122" fmla="*/ 1371760 h 1501110"/>
              <a:gd name="connsiteX17-123" fmla="*/ 904942 w 3362570"/>
              <a:gd name="connsiteY17-124" fmla="*/ 1448576 h 1501110"/>
              <a:gd name="connsiteX18-125" fmla="*/ 790813 w 3362570"/>
              <a:gd name="connsiteY18-126" fmla="*/ 1479232 h 1501110"/>
              <a:gd name="connsiteX19-127" fmla="*/ 771240 w 3362570"/>
              <a:gd name="connsiteY19-128" fmla="*/ 1481428 h 1501110"/>
              <a:gd name="connsiteX20-129" fmla="*/ 748287 w 3362570"/>
              <a:gd name="connsiteY20-130" fmla="*/ 1481428 h 1501110"/>
              <a:gd name="connsiteX21-131" fmla="*/ 742654 w 3362570"/>
              <a:gd name="connsiteY21-132" fmla="*/ 1480398 h 1501110"/>
              <a:gd name="connsiteX22-133" fmla="*/ 709070 w 3362570"/>
              <a:gd name="connsiteY22-134" fmla="*/ 1476763 h 1501110"/>
              <a:gd name="connsiteX23-135" fmla="*/ 583605 w 3362570"/>
              <a:gd name="connsiteY23-136" fmla="*/ 1433692 h 1501110"/>
              <a:gd name="connsiteX24-137" fmla="*/ 446311 w 3362570"/>
              <a:gd name="connsiteY24-138" fmla="*/ 1331570 h 1501110"/>
              <a:gd name="connsiteX25-139" fmla="*/ 323521 w 3362570"/>
              <a:gd name="connsiteY25-140" fmla="*/ 1191657 h 1501110"/>
              <a:gd name="connsiteX26-141" fmla="*/ 103640 w 3362570"/>
              <a:gd name="connsiteY26-142" fmla="*/ 822946 h 1501110"/>
              <a:gd name="connsiteX27-143" fmla="*/ 23657 w 3362570"/>
              <a:gd name="connsiteY27-144" fmla="*/ 607385 h 1501110"/>
              <a:gd name="connsiteX28-145" fmla="*/ 1056 w 3362570"/>
              <a:gd name="connsiteY28-146" fmla="*/ 460820 h 1501110"/>
              <a:gd name="connsiteX29-147" fmla="*/ 0 w 3362570"/>
              <a:gd name="connsiteY29-148" fmla="*/ 453344 h 1501110"/>
              <a:gd name="connsiteX30-149" fmla="*/ 0 w 3362570"/>
              <a:gd name="connsiteY30-150" fmla="*/ 425293 h 1501110"/>
              <a:gd name="connsiteX31-151" fmla="*/ 1127 w 3362570"/>
              <a:gd name="connsiteY31-152" fmla="*/ 415896 h 1501110"/>
              <a:gd name="connsiteX32-153" fmla="*/ 9083 w 3362570"/>
              <a:gd name="connsiteY32-154" fmla="*/ 348889 h 1501110"/>
              <a:gd name="connsiteX33-155" fmla="*/ 100190 w 3362570"/>
              <a:gd name="connsiteY33-156" fmla="*/ 178662 h 1501110"/>
              <a:gd name="connsiteX34-157" fmla="*/ 216713 w 3362570"/>
              <a:gd name="connsiteY34-158" fmla="*/ 95950 h 1501110"/>
              <a:gd name="connsiteX35-159" fmla="*/ 379847 w 3362570"/>
              <a:gd name="connsiteY35-160" fmla="*/ 38339 h 1501110"/>
              <a:gd name="connsiteX36-161" fmla="*/ 519816 w 3362570"/>
              <a:gd name="connsiteY36-162" fmla="*/ 13854 h 1501110"/>
              <a:gd name="connsiteX37-163" fmla="*/ 632890 w 3362570"/>
              <a:gd name="connsiteY37-164" fmla="*/ 4115 h 1501110"/>
              <a:gd name="connsiteX38-165" fmla="*/ 745118 w 3362570"/>
              <a:gd name="connsiteY38-166" fmla="*/ 685 h 1501110"/>
              <a:gd name="connsiteX39-167" fmla="*/ 750822 w 3362570"/>
              <a:gd name="connsiteY39-168" fmla="*/ 0 h 1501110"/>
              <a:gd name="connsiteX40-169" fmla="*/ 1881142 w 3362570"/>
              <a:gd name="connsiteY40-170" fmla="*/ 1501110 h 1501110"/>
              <a:gd name="connsiteX41-171" fmla="*/ 3362570 w 3362570"/>
              <a:gd name="connsiteY41-172" fmla="*/ 1501110 h 1501110"/>
              <a:gd name="connsiteX42-173" fmla="*/ 1881142 w 3362570"/>
              <a:gd name="connsiteY42-174" fmla="*/ 1501110 h 1501110"/>
              <a:gd name="connsiteX0-175" fmla="*/ 750822 w 1520793"/>
              <a:gd name="connsiteY0-176" fmla="*/ 0 h 1481428"/>
              <a:gd name="connsiteX1-177" fmla="*/ 769972 w 1520793"/>
              <a:gd name="connsiteY1-178" fmla="*/ 0 h 1481428"/>
              <a:gd name="connsiteX2-179" fmla="*/ 778210 w 1520793"/>
              <a:gd name="connsiteY2-180" fmla="*/ 685 h 1481428"/>
              <a:gd name="connsiteX3-181" fmla="*/ 920995 w 1520793"/>
              <a:gd name="connsiteY3-182" fmla="*/ 6172 h 1481428"/>
              <a:gd name="connsiteX4-183" fmla="*/ 1093000 w 1520793"/>
              <a:gd name="connsiteY4-184" fmla="*/ 28119 h 1481428"/>
              <a:gd name="connsiteX5-185" fmla="*/ 1251204 w 1520793"/>
              <a:gd name="connsiteY5-186" fmla="*/ 72699 h 1481428"/>
              <a:gd name="connsiteX6-187" fmla="*/ 1383922 w 1520793"/>
              <a:gd name="connsiteY6-188" fmla="*/ 146702 h 1481428"/>
              <a:gd name="connsiteX7-189" fmla="*/ 1503544 w 1520793"/>
              <a:gd name="connsiteY7-190" fmla="*/ 321112 h 1481428"/>
              <a:gd name="connsiteX8-191" fmla="*/ 1518399 w 1520793"/>
              <a:gd name="connsiteY8-192" fmla="*/ 405746 h 1481428"/>
              <a:gd name="connsiteX9-193" fmla="*/ 1520793 w 1520793"/>
              <a:gd name="connsiteY9-194" fmla="*/ 423990 h 1481428"/>
              <a:gd name="connsiteX10-195" fmla="*/ 1520793 w 1520793"/>
              <a:gd name="connsiteY10-196" fmla="*/ 453344 h 1481428"/>
              <a:gd name="connsiteX11-197" fmla="*/ 1518893 w 1520793"/>
              <a:gd name="connsiteY11-198" fmla="*/ 465277 h 1481428"/>
              <a:gd name="connsiteX12-199" fmla="*/ 1497066 w 1520793"/>
              <a:gd name="connsiteY12-200" fmla="*/ 602447 h 1481428"/>
              <a:gd name="connsiteX13-201" fmla="*/ 1434544 w 1520793"/>
              <a:gd name="connsiteY13-202" fmla="*/ 781041 h 1481428"/>
              <a:gd name="connsiteX14-203" fmla="*/ 1307037 w 1520793"/>
              <a:gd name="connsiteY14-204" fmla="*/ 1025271 h 1481428"/>
              <a:gd name="connsiteX15-205" fmla="*/ 1154395 w 1520793"/>
              <a:gd name="connsiteY15-206" fmla="*/ 1243782 h 1481428"/>
              <a:gd name="connsiteX16-207" fmla="*/ 1027240 w 1520793"/>
              <a:gd name="connsiteY16-208" fmla="*/ 1371760 h 1481428"/>
              <a:gd name="connsiteX17-209" fmla="*/ 904942 w 1520793"/>
              <a:gd name="connsiteY17-210" fmla="*/ 1448576 h 1481428"/>
              <a:gd name="connsiteX18-211" fmla="*/ 790813 w 1520793"/>
              <a:gd name="connsiteY18-212" fmla="*/ 1479232 h 1481428"/>
              <a:gd name="connsiteX19-213" fmla="*/ 771240 w 1520793"/>
              <a:gd name="connsiteY19-214" fmla="*/ 1481428 h 1481428"/>
              <a:gd name="connsiteX20-215" fmla="*/ 748287 w 1520793"/>
              <a:gd name="connsiteY20-216" fmla="*/ 1481428 h 1481428"/>
              <a:gd name="connsiteX21-217" fmla="*/ 742654 w 1520793"/>
              <a:gd name="connsiteY21-218" fmla="*/ 1480398 h 1481428"/>
              <a:gd name="connsiteX22-219" fmla="*/ 709070 w 1520793"/>
              <a:gd name="connsiteY22-220" fmla="*/ 1476763 h 1481428"/>
              <a:gd name="connsiteX23-221" fmla="*/ 583605 w 1520793"/>
              <a:gd name="connsiteY23-222" fmla="*/ 1433692 h 1481428"/>
              <a:gd name="connsiteX24-223" fmla="*/ 446311 w 1520793"/>
              <a:gd name="connsiteY24-224" fmla="*/ 1331570 h 1481428"/>
              <a:gd name="connsiteX25-225" fmla="*/ 323521 w 1520793"/>
              <a:gd name="connsiteY25-226" fmla="*/ 1191657 h 1481428"/>
              <a:gd name="connsiteX26-227" fmla="*/ 103640 w 1520793"/>
              <a:gd name="connsiteY26-228" fmla="*/ 822946 h 1481428"/>
              <a:gd name="connsiteX27-229" fmla="*/ 23657 w 1520793"/>
              <a:gd name="connsiteY27-230" fmla="*/ 607385 h 1481428"/>
              <a:gd name="connsiteX28-231" fmla="*/ 1056 w 1520793"/>
              <a:gd name="connsiteY28-232" fmla="*/ 460820 h 1481428"/>
              <a:gd name="connsiteX29-233" fmla="*/ 0 w 1520793"/>
              <a:gd name="connsiteY29-234" fmla="*/ 453344 h 1481428"/>
              <a:gd name="connsiteX30-235" fmla="*/ 0 w 1520793"/>
              <a:gd name="connsiteY30-236" fmla="*/ 425293 h 1481428"/>
              <a:gd name="connsiteX31-237" fmla="*/ 1127 w 1520793"/>
              <a:gd name="connsiteY31-238" fmla="*/ 415896 h 1481428"/>
              <a:gd name="connsiteX32-239" fmla="*/ 9083 w 1520793"/>
              <a:gd name="connsiteY32-240" fmla="*/ 348889 h 1481428"/>
              <a:gd name="connsiteX33-241" fmla="*/ 100190 w 1520793"/>
              <a:gd name="connsiteY33-242" fmla="*/ 178662 h 1481428"/>
              <a:gd name="connsiteX34-243" fmla="*/ 216713 w 1520793"/>
              <a:gd name="connsiteY34-244" fmla="*/ 95950 h 1481428"/>
              <a:gd name="connsiteX35-245" fmla="*/ 379847 w 1520793"/>
              <a:gd name="connsiteY35-246" fmla="*/ 38339 h 1481428"/>
              <a:gd name="connsiteX36-247" fmla="*/ 519816 w 1520793"/>
              <a:gd name="connsiteY36-248" fmla="*/ 13854 h 1481428"/>
              <a:gd name="connsiteX37-249" fmla="*/ 632890 w 1520793"/>
              <a:gd name="connsiteY37-250" fmla="*/ 4115 h 1481428"/>
              <a:gd name="connsiteX38-251" fmla="*/ 745118 w 1520793"/>
              <a:gd name="connsiteY38-252" fmla="*/ 685 h 1481428"/>
              <a:gd name="connsiteX39-253" fmla="*/ 750822 w 1520793"/>
              <a:gd name="connsiteY39-254" fmla="*/ 0 h 148142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  <a:cxn ang="0">
                <a:pos x="connsiteX22-45" y="connsiteY22-46"/>
              </a:cxn>
              <a:cxn ang="0">
                <a:pos x="connsiteX23-47" y="connsiteY23-48"/>
              </a:cxn>
              <a:cxn ang="0">
                <a:pos x="connsiteX24-49" y="connsiteY24-50"/>
              </a:cxn>
              <a:cxn ang="0">
                <a:pos x="connsiteX25-51" y="connsiteY25-52"/>
              </a:cxn>
              <a:cxn ang="0">
                <a:pos x="connsiteX26-53" y="connsiteY26-54"/>
              </a:cxn>
              <a:cxn ang="0">
                <a:pos x="connsiteX27-55" y="connsiteY27-56"/>
              </a:cxn>
              <a:cxn ang="0">
                <a:pos x="connsiteX28-57" y="connsiteY28-58"/>
              </a:cxn>
              <a:cxn ang="0">
                <a:pos x="connsiteX29-59" y="connsiteY29-60"/>
              </a:cxn>
              <a:cxn ang="0">
                <a:pos x="connsiteX30-61" y="connsiteY30-62"/>
              </a:cxn>
              <a:cxn ang="0">
                <a:pos x="connsiteX31-63" y="connsiteY31-64"/>
              </a:cxn>
              <a:cxn ang="0">
                <a:pos x="connsiteX32-65" y="connsiteY32-66"/>
              </a:cxn>
              <a:cxn ang="0">
                <a:pos x="connsiteX33-67" y="connsiteY33-68"/>
              </a:cxn>
              <a:cxn ang="0">
                <a:pos x="connsiteX34-69" y="connsiteY34-70"/>
              </a:cxn>
              <a:cxn ang="0">
                <a:pos x="connsiteX35-71" y="connsiteY35-72"/>
              </a:cxn>
              <a:cxn ang="0">
                <a:pos x="connsiteX36-73" y="connsiteY36-74"/>
              </a:cxn>
              <a:cxn ang="0">
                <a:pos x="connsiteX37-75" y="connsiteY37-76"/>
              </a:cxn>
              <a:cxn ang="0">
                <a:pos x="connsiteX38-77" y="connsiteY38-78"/>
              </a:cxn>
              <a:cxn ang="0">
                <a:pos x="connsiteX39-79" y="connsiteY39-80"/>
              </a:cxn>
            </a:cxnLst>
            <a:rect l="l" t="t" r="r" b="b"/>
            <a:pathLst>
              <a:path w="1520793" h="1481428">
                <a:moveTo>
                  <a:pt x="750822" y="0"/>
                </a:moveTo>
                <a:lnTo>
                  <a:pt x="769972" y="0"/>
                </a:lnTo>
                <a:cubicBezTo>
                  <a:pt x="772718" y="205"/>
                  <a:pt x="775464" y="617"/>
                  <a:pt x="778210" y="685"/>
                </a:cubicBezTo>
                <a:cubicBezTo>
                  <a:pt x="825805" y="1166"/>
                  <a:pt x="873471" y="2743"/>
                  <a:pt x="920995" y="6172"/>
                </a:cubicBezTo>
                <a:cubicBezTo>
                  <a:pt x="978729" y="10424"/>
                  <a:pt x="1036182" y="17215"/>
                  <a:pt x="1093000" y="28119"/>
                </a:cubicBezTo>
                <a:cubicBezTo>
                  <a:pt x="1147002" y="38544"/>
                  <a:pt x="1199949" y="52535"/>
                  <a:pt x="1251204" y="72699"/>
                </a:cubicBezTo>
                <a:cubicBezTo>
                  <a:pt x="1298729" y="91423"/>
                  <a:pt x="1343579" y="114948"/>
                  <a:pt x="1383922" y="146702"/>
                </a:cubicBezTo>
                <a:cubicBezTo>
                  <a:pt x="1441867" y="192380"/>
                  <a:pt x="1482703" y="249853"/>
                  <a:pt x="1503544" y="321112"/>
                </a:cubicBezTo>
                <a:cubicBezTo>
                  <a:pt x="1511640" y="348752"/>
                  <a:pt x="1516428" y="377010"/>
                  <a:pt x="1518399" y="405746"/>
                </a:cubicBezTo>
                <a:cubicBezTo>
                  <a:pt x="1518822" y="411851"/>
                  <a:pt x="1519948" y="417885"/>
                  <a:pt x="1520793" y="423990"/>
                </a:cubicBezTo>
                <a:lnTo>
                  <a:pt x="1520793" y="453344"/>
                </a:lnTo>
                <a:cubicBezTo>
                  <a:pt x="1520160" y="457322"/>
                  <a:pt x="1519103" y="461231"/>
                  <a:pt x="1518893" y="465277"/>
                </a:cubicBezTo>
                <a:cubicBezTo>
                  <a:pt x="1516428" y="511709"/>
                  <a:pt x="1508543" y="557387"/>
                  <a:pt x="1497066" y="602447"/>
                </a:cubicBezTo>
                <a:cubicBezTo>
                  <a:pt x="1481436" y="663762"/>
                  <a:pt x="1459821" y="723087"/>
                  <a:pt x="1434544" y="781041"/>
                </a:cubicBezTo>
                <a:cubicBezTo>
                  <a:pt x="1397863" y="865469"/>
                  <a:pt x="1354422" y="946399"/>
                  <a:pt x="1307037" y="1025271"/>
                </a:cubicBezTo>
                <a:cubicBezTo>
                  <a:pt x="1261132" y="1101606"/>
                  <a:pt x="1211425" y="1175266"/>
                  <a:pt x="1154395" y="1243782"/>
                </a:cubicBezTo>
                <a:cubicBezTo>
                  <a:pt x="1115742" y="1290145"/>
                  <a:pt x="1074131" y="1333628"/>
                  <a:pt x="1027240" y="1371760"/>
                </a:cubicBezTo>
                <a:cubicBezTo>
                  <a:pt x="989642" y="1402418"/>
                  <a:pt x="949369" y="1428891"/>
                  <a:pt x="904942" y="1448576"/>
                </a:cubicBezTo>
                <a:cubicBezTo>
                  <a:pt x="868472" y="1464693"/>
                  <a:pt x="830592" y="1475460"/>
                  <a:pt x="790813" y="1479232"/>
                </a:cubicBezTo>
                <a:cubicBezTo>
                  <a:pt x="784265" y="1479850"/>
                  <a:pt x="777787" y="1480673"/>
                  <a:pt x="771240" y="1481428"/>
                </a:cubicBezTo>
                <a:lnTo>
                  <a:pt x="748287" y="1481428"/>
                </a:lnTo>
                <a:cubicBezTo>
                  <a:pt x="746385" y="1481084"/>
                  <a:pt x="744555" y="1480536"/>
                  <a:pt x="742654" y="1480398"/>
                </a:cubicBezTo>
                <a:cubicBezTo>
                  <a:pt x="731460" y="1479165"/>
                  <a:pt x="720194" y="1478478"/>
                  <a:pt x="709070" y="1476763"/>
                </a:cubicBezTo>
                <a:cubicBezTo>
                  <a:pt x="664643" y="1470111"/>
                  <a:pt x="623103" y="1454885"/>
                  <a:pt x="583605" y="1433692"/>
                </a:cubicBezTo>
                <a:cubicBezTo>
                  <a:pt x="532841" y="1406464"/>
                  <a:pt x="487921" y="1371212"/>
                  <a:pt x="446311" y="1331570"/>
                </a:cubicBezTo>
                <a:cubicBezTo>
                  <a:pt x="401180" y="1288636"/>
                  <a:pt x="360695" y="1241519"/>
                  <a:pt x="323521" y="1191657"/>
                </a:cubicBezTo>
                <a:cubicBezTo>
                  <a:pt x="237484" y="1076367"/>
                  <a:pt x="165175" y="952846"/>
                  <a:pt x="103640" y="822946"/>
                </a:cubicBezTo>
                <a:cubicBezTo>
                  <a:pt x="70689" y="753402"/>
                  <a:pt x="42878" y="681937"/>
                  <a:pt x="23657" y="607385"/>
                </a:cubicBezTo>
                <a:cubicBezTo>
                  <a:pt x="11195" y="559307"/>
                  <a:pt x="1902" y="510681"/>
                  <a:pt x="1056" y="460820"/>
                </a:cubicBezTo>
                <a:cubicBezTo>
                  <a:pt x="986" y="458282"/>
                  <a:pt x="352" y="455813"/>
                  <a:pt x="0" y="453344"/>
                </a:cubicBezTo>
                <a:lnTo>
                  <a:pt x="0" y="425293"/>
                </a:lnTo>
                <a:cubicBezTo>
                  <a:pt x="423" y="422138"/>
                  <a:pt x="1127" y="419052"/>
                  <a:pt x="1127" y="415896"/>
                </a:cubicBezTo>
                <a:cubicBezTo>
                  <a:pt x="1197" y="393264"/>
                  <a:pt x="4366" y="370974"/>
                  <a:pt x="9083" y="348889"/>
                </a:cubicBezTo>
                <a:cubicBezTo>
                  <a:pt x="22953" y="283323"/>
                  <a:pt x="53017" y="226398"/>
                  <a:pt x="100190" y="178662"/>
                </a:cubicBezTo>
                <a:cubicBezTo>
                  <a:pt x="134197" y="144302"/>
                  <a:pt x="173694" y="117623"/>
                  <a:pt x="216713" y="95950"/>
                </a:cubicBezTo>
                <a:cubicBezTo>
                  <a:pt x="268674" y="69819"/>
                  <a:pt x="323450" y="51849"/>
                  <a:pt x="379847" y="38339"/>
                </a:cubicBezTo>
                <a:cubicBezTo>
                  <a:pt x="426033" y="27365"/>
                  <a:pt x="472713" y="19546"/>
                  <a:pt x="519816" y="13854"/>
                </a:cubicBezTo>
                <a:cubicBezTo>
                  <a:pt x="557413" y="9259"/>
                  <a:pt x="595151" y="5761"/>
                  <a:pt x="632890" y="4115"/>
                </a:cubicBezTo>
                <a:cubicBezTo>
                  <a:pt x="670346" y="2400"/>
                  <a:pt x="707732" y="1782"/>
                  <a:pt x="745118" y="685"/>
                </a:cubicBezTo>
                <a:cubicBezTo>
                  <a:pt x="747019" y="617"/>
                  <a:pt x="748921" y="205"/>
                  <a:pt x="75082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zh-CN" altLang="en-US" dirty="0" smtClean="0"/>
              <a:t>点击替换图片</a:t>
            </a:r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8" hasCustomPrompt="1"/>
          </p:nvPr>
        </p:nvSpPr>
        <p:spPr>
          <a:xfrm>
            <a:off x="8259087" y="2388327"/>
            <a:ext cx="1520793" cy="1481428"/>
          </a:xfrm>
          <a:custGeom>
            <a:avLst/>
            <a:gdLst>
              <a:gd name="connsiteX0" fmla="*/ 750822 w 3362570"/>
              <a:gd name="connsiteY0" fmla="*/ 19683 h 1520793"/>
              <a:gd name="connsiteX1" fmla="*/ 769972 w 3362570"/>
              <a:gd name="connsiteY1" fmla="*/ 19683 h 1520793"/>
              <a:gd name="connsiteX2" fmla="*/ 778210 w 3362570"/>
              <a:gd name="connsiteY2" fmla="*/ 20368 h 1520793"/>
              <a:gd name="connsiteX3" fmla="*/ 920995 w 3362570"/>
              <a:gd name="connsiteY3" fmla="*/ 25855 h 1520793"/>
              <a:gd name="connsiteX4" fmla="*/ 1093000 w 3362570"/>
              <a:gd name="connsiteY4" fmla="*/ 47802 h 1520793"/>
              <a:gd name="connsiteX5" fmla="*/ 1251204 w 3362570"/>
              <a:gd name="connsiteY5" fmla="*/ 92382 h 1520793"/>
              <a:gd name="connsiteX6" fmla="*/ 1383922 w 3362570"/>
              <a:gd name="connsiteY6" fmla="*/ 166385 h 1520793"/>
              <a:gd name="connsiteX7" fmla="*/ 1503544 w 3362570"/>
              <a:gd name="connsiteY7" fmla="*/ 340795 h 1520793"/>
              <a:gd name="connsiteX8" fmla="*/ 1518399 w 3362570"/>
              <a:gd name="connsiteY8" fmla="*/ 425429 h 1520793"/>
              <a:gd name="connsiteX9" fmla="*/ 1520793 w 3362570"/>
              <a:gd name="connsiteY9" fmla="*/ 443673 h 1520793"/>
              <a:gd name="connsiteX10" fmla="*/ 1520793 w 3362570"/>
              <a:gd name="connsiteY10" fmla="*/ 473027 h 1520793"/>
              <a:gd name="connsiteX11" fmla="*/ 1518893 w 3362570"/>
              <a:gd name="connsiteY11" fmla="*/ 484960 h 1520793"/>
              <a:gd name="connsiteX12" fmla="*/ 1497066 w 3362570"/>
              <a:gd name="connsiteY12" fmla="*/ 622130 h 1520793"/>
              <a:gd name="connsiteX13" fmla="*/ 1434544 w 3362570"/>
              <a:gd name="connsiteY13" fmla="*/ 800724 h 1520793"/>
              <a:gd name="connsiteX14" fmla="*/ 1307037 w 3362570"/>
              <a:gd name="connsiteY14" fmla="*/ 1044954 h 1520793"/>
              <a:gd name="connsiteX15" fmla="*/ 1154395 w 3362570"/>
              <a:gd name="connsiteY15" fmla="*/ 1263465 h 1520793"/>
              <a:gd name="connsiteX16" fmla="*/ 1027240 w 3362570"/>
              <a:gd name="connsiteY16" fmla="*/ 1391443 h 1520793"/>
              <a:gd name="connsiteX17" fmla="*/ 904942 w 3362570"/>
              <a:gd name="connsiteY17" fmla="*/ 1468259 h 1520793"/>
              <a:gd name="connsiteX18" fmla="*/ 790813 w 3362570"/>
              <a:gd name="connsiteY18" fmla="*/ 1498915 h 1520793"/>
              <a:gd name="connsiteX19" fmla="*/ 771240 w 3362570"/>
              <a:gd name="connsiteY19" fmla="*/ 1501111 h 1520793"/>
              <a:gd name="connsiteX20" fmla="*/ 748287 w 3362570"/>
              <a:gd name="connsiteY20" fmla="*/ 1501111 h 1520793"/>
              <a:gd name="connsiteX21" fmla="*/ 742654 w 3362570"/>
              <a:gd name="connsiteY21" fmla="*/ 1500081 h 1520793"/>
              <a:gd name="connsiteX22" fmla="*/ 709070 w 3362570"/>
              <a:gd name="connsiteY22" fmla="*/ 1496446 h 1520793"/>
              <a:gd name="connsiteX23" fmla="*/ 583605 w 3362570"/>
              <a:gd name="connsiteY23" fmla="*/ 1453375 h 1520793"/>
              <a:gd name="connsiteX24" fmla="*/ 446311 w 3362570"/>
              <a:gd name="connsiteY24" fmla="*/ 1351253 h 1520793"/>
              <a:gd name="connsiteX25" fmla="*/ 323521 w 3362570"/>
              <a:gd name="connsiteY25" fmla="*/ 1211340 h 1520793"/>
              <a:gd name="connsiteX26" fmla="*/ 103640 w 3362570"/>
              <a:gd name="connsiteY26" fmla="*/ 842629 h 1520793"/>
              <a:gd name="connsiteX27" fmla="*/ 23657 w 3362570"/>
              <a:gd name="connsiteY27" fmla="*/ 627068 h 1520793"/>
              <a:gd name="connsiteX28" fmla="*/ 1056 w 3362570"/>
              <a:gd name="connsiteY28" fmla="*/ 480503 h 1520793"/>
              <a:gd name="connsiteX29" fmla="*/ 0 w 3362570"/>
              <a:gd name="connsiteY29" fmla="*/ 473027 h 1520793"/>
              <a:gd name="connsiteX30" fmla="*/ 0 w 3362570"/>
              <a:gd name="connsiteY30" fmla="*/ 444976 h 1520793"/>
              <a:gd name="connsiteX31" fmla="*/ 1127 w 3362570"/>
              <a:gd name="connsiteY31" fmla="*/ 435579 h 1520793"/>
              <a:gd name="connsiteX32" fmla="*/ 9083 w 3362570"/>
              <a:gd name="connsiteY32" fmla="*/ 368572 h 1520793"/>
              <a:gd name="connsiteX33" fmla="*/ 100190 w 3362570"/>
              <a:gd name="connsiteY33" fmla="*/ 198345 h 1520793"/>
              <a:gd name="connsiteX34" fmla="*/ 216713 w 3362570"/>
              <a:gd name="connsiteY34" fmla="*/ 115633 h 1520793"/>
              <a:gd name="connsiteX35" fmla="*/ 379847 w 3362570"/>
              <a:gd name="connsiteY35" fmla="*/ 58022 h 1520793"/>
              <a:gd name="connsiteX36" fmla="*/ 519816 w 3362570"/>
              <a:gd name="connsiteY36" fmla="*/ 33537 h 1520793"/>
              <a:gd name="connsiteX37" fmla="*/ 632890 w 3362570"/>
              <a:gd name="connsiteY37" fmla="*/ 23798 h 1520793"/>
              <a:gd name="connsiteX38" fmla="*/ 745118 w 3362570"/>
              <a:gd name="connsiteY38" fmla="*/ 20368 h 1520793"/>
              <a:gd name="connsiteX39" fmla="*/ 750822 w 3362570"/>
              <a:gd name="connsiteY39" fmla="*/ 19683 h 1520793"/>
              <a:gd name="connsiteX40" fmla="*/ 1881142 w 3362570"/>
              <a:gd name="connsiteY40" fmla="*/ 0 h 1520793"/>
              <a:gd name="connsiteX41" fmla="*/ 3362570 w 3362570"/>
              <a:gd name="connsiteY41" fmla="*/ 0 h 1520793"/>
              <a:gd name="connsiteX42" fmla="*/ 3362570 w 3362570"/>
              <a:gd name="connsiteY42" fmla="*/ 1520793 h 1520793"/>
              <a:gd name="connsiteX43" fmla="*/ 1881142 w 3362570"/>
              <a:gd name="connsiteY43" fmla="*/ 1520793 h 1520793"/>
              <a:gd name="connsiteX0-1" fmla="*/ 750822 w 3362570"/>
              <a:gd name="connsiteY0-2" fmla="*/ 19683 h 1520793"/>
              <a:gd name="connsiteX1-3" fmla="*/ 769972 w 3362570"/>
              <a:gd name="connsiteY1-4" fmla="*/ 19683 h 1520793"/>
              <a:gd name="connsiteX2-5" fmla="*/ 778210 w 3362570"/>
              <a:gd name="connsiteY2-6" fmla="*/ 20368 h 1520793"/>
              <a:gd name="connsiteX3-7" fmla="*/ 920995 w 3362570"/>
              <a:gd name="connsiteY3-8" fmla="*/ 25855 h 1520793"/>
              <a:gd name="connsiteX4-9" fmla="*/ 1093000 w 3362570"/>
              <a:gd name="connsiteY4-10" fmla="*/ 47802 h 1520793"/>
              <a:gd name="connsiteX5-11" fmla="*/ 1251204 w 3362570"/>
              <a:gd name="connsiteY5-12" fmla="*/ 92382 h 1520793"/>
              <a:gd name="connsiteX6-13" fmla="*/ 1383922 w 3362570"/>
              <a:gd name="connsiteY6-14" fmla="*/ 166385 h 1520793"/>
              <a:gd name="connsiteX7-15" fmla="*/ 1503544 w 3362570"/>
              <a:gd name="connsiteY7-16" fmla="*/ 340795 h 1520793"/>
              <a:gd name="connsiteX8-17" fmla="*/ 1518399 w 3362570"/>
              <a:gd name="connsiteY8-18" fmla="*/ 425429 h 1520793"/>
              <a:gd name="connsiteX9-19" fmla="*/ 1520793 w 3362570"/>
              <a:gd name="connsiteY9-20" fmla="*/ 443673 h 1520793"/>
              <a:gd name="connsiteX10-21" fmla="*/ 1520793 w 3362570"/>
              <a:gd name="connsiteY10-22" fmla="*/ 473027 h 1520793"/>
              <a:gd name="connsiteX11-23" fmla="*/ 1518893 w 3362570"/>
              <a:gd name="connsiteY11-24" fmla="*/ 484960 h 1520793"/>
              <a:gd name="connsiteX12-25" fmla="*/ 1497066 w 3362570"/>
              <a:gd name="connsiteY12-26" fmla="*/ 622130 h 1520793"/>
              <a:gd name="connsiteX13-27" fmla="*/ 1434544 w 3362570"/>
              <a:gd name="connsiteY13-28" fmla="*/ 800724 h 1520793"/>
              <a:gd name="connsiteX14-29" fmla="*/ 1307037 w 3362570"/>
              <a:gd name="connsiteY14-30" fmla="*/ 1044954 h 1520793"/>
              <a:gd name="connsiteX15-31" fmla="*/ 1154395 w 3362570"/>
              <a:gd name="connsiteY15-32" fmla="*/ 1263465 h 1520793"/>
              <a:gd name="connsiteX16-33" fmla="*/ 1027240 w 3362570"/>
              <a:gd name="connsiteY16-34" fmla="*/ 1391443 h 1520793"/>
              <a:gd name="connsiteX17-35" fmla="*/ 904942 w 3362570"/>
              <a:gd name="connsiteY17-36" fmla="*/ 1468259 h 1520793"/>
              <a:gd name="connsiteX18-37" fmla="*/ 790813 w 3362570"/>
              <a:gd name="connsiteY18-38" fmla="*/ 1498915 h 1520793"/>
              <a:gd name="connsiteX19-39" fmla="*/ 771240 w 3362570"/>
              <a:gd name="connsiteY19-40" fmla="*/ 1501111 h 1520793"/>
              <a:gd name="connsiteX20-41" fmla="*/ 748287 w 3362570"/>
              <a:gd name="connsiteY20-42" fmla="*/ 1501111 h 1520793"/>
              <a:gd name="connsiteX21-43" fmla="*/ 742654 w 3362570"/>
              <a:gd name="connsiteY21-44" fmla="*/ 1500081 h 1520793"/>
              <a:gd name="connsiteX22-45" fmla="*/ 709070 w 3362570"/>
              <a:gd name="connsiteY22-46" fmla="*/ 1496446 h 1520793"/>
              <a:gd name="connsiteX23-47" fmla="*/ 583605 w 3362570"/>
              <a:gd name="connsiteY23-48" fmla="*/ 1453375 h 1520793"/>
              <a:gd name="connsiteX24-49" fmla="*/ 446311 w 3362570"/>
              <a:gd name="connsiteY24-50" fmla="*/ 1351253 h 1520793"/>
              <a:gd name="connsiteX25-51" fmla="*/ 323521 w 3362570"/>
              <a:gd name="connsiteY25-52" fmla="*/ 1211340 h 1520793"/>
              <a:gd name="connsiteX26-53" fmla="*/ 103640 w 3362570"/>
              <a:gd name="connsiteY26-54" fmla="*/ 842629 h 1520793"/>
              <a:gd name="connsiteX27-55" fmla="*/ 23657 w 3362570"/>
              <a:gd name="connsiteY27-56" fmla="*/ 627068 h 1520793"/>
              <a:gd name="connsiteX28-57" fmla="*/ 1056 w 3362570"/>
              <a:gd name="connsiteY28-58" fmla="*/ 480503 h 1520793"/>
              <a:gd name="connsiteX29-59" fmla="*/ 0 w 3362570"/>
              <a:gd name="connsiteY29-60" fmla="*/ 473027 h 1520793"/>
              <a:gd name="connsiteX30-61" fmla="*/ 0 w 3362570"/>
              <a:gd name="connsiteY30-62" fmla="*/ 444976 h 1520793"/>
              <a:gd name="connsiteX31-63" fmla="*/ 1127 w 3362570"/>
              <a:gd name="connsiteY31-64" fmla="*/ 435579 h 1520793"/>
              <a:gd name="connsiteX32-65" fmla="*/ 9083 w 3362570"/>
              <a:gd name="connsiteY32-66" fmla="*/ 368572 h 1520793"/>
              <a:gd name="connsiteX33-67" fmla="*/ 100190 w 3362570"/>
              <a:gd name="connsiteY33-68" fmla="*/ 198345 h 1520793"/>
              <a:gd name="connsiteX34-69" fmla="*/ 216713 w 3362570"/>
              <a:gd name="connsiteY34-70" fmla="*/ 115633 h 1520793"/>
              <a:gd name="connsiteX35-71" fmla="*/ 379847 w 3362570"/>
              <a:gd name="connsiteY35-72" fmla="*/ 58022 h 1520793"/>
              <a:gd name="connsiteX36-73" fmla="*/ 519816 w 3362570"/>
              <a:gd name="connsiteY36-74" fmla="*/ 33537 h 1520793"/>
              <a:gd name="connsiteX37-75" fmla="*/ 632890 w 3362570"/>
              <a:gd name="connsiteY37-76" fmla="*/ 23798 h 1520793"/>
              <a:gd name="connsiteX38-77" fmla="*/ 745118 w 3362570"/>
              <a:gd name="connsiteY38-78" fmla="*/ 20368 h 1520793"/>
              <a:gd name="connsiteX39-79" fmla="*/ 750822 w 3362570"/>
              <a:gd name="connsiteY39-80" fmla="*/ 19683 h 1520793"/>
              <a:gd name="connsiteX40-81" fmla="*/ 1881142 w 3362570"/>
              <a:gd name="connsiteY40-82" fmla="*/ 1520793 h 1520793"/>
              <a:gd name="connsiteX41-83" fmla="*/ 3362570 w 3362570"/>
              <a:gd name="connsiteY41-84" fmla="*/ 0 h 1520793"/>
              <a:gd name="connsiteX42-85" fmla="*/ 3362570 w 3362570"/>
              <a:gd name="connsiteY42-86" fmla="*/ 1520793 h 1520793"/>
              <a:gd name="connsiteX43-87" fmla="*/ 1881142 w 3362570"/>
              <a:gd name="connsiteY43-88" fmla="*/ 1520793 h 1520793"/>
              <a:gd name="connsiteX0-89" fmla="*/ 750822 w 3362570"/>
              <a:gd name="connsiteY0-90" fmla="*/ 0 h 1501110"/>
              <a:gd name="connsiteX1-91" fmla="*/ 769972 w 3362570"/>
              <a:gd name="connsiteY1-92" fmla="*/ 0 h 1501110"/>
              <a:gd name="connsiteX2-93" fmla="*/ 778210 w 3362570"/>
              <a:gd name="connsiteY2-94" fmla="*/ 685 h 1501110"/>
              <a:gd name="connsiteX3-95" fmla="*/ 920995 w 3362570"/>
              <a:gd name="connsiteY3-96" fmla="*/ 6172 h 1501110"/>
              <a:gd name="connsiteX4-97" fmla="*/ 1093000 w 3362570"/>
              <a:gd name="connsiteY4-98" fmla="*/ 28119 h 1501110"/>
              <a:gd name="connsiteX5-99" fmla="*/ 1251204 w 3362570"/>
              <a:gd name="connsiteY5-100" fmla="*/ 72699 h 1501110"/>
              <a:gd name="connsiteX6-101" fmla="*/ 1383922 w 3362570"/>
              <a:gd name="connsiteY6-102" fmla="*/ 146702 h 1501110"/>
              <a:gd name="connsiteX7-103" fmla="*/ 1503544 w 3362570"/>
              <a:gd name="connsiteY7-104" fmla="*/ 321112 h 1501110"/>
              <a:gd name="connsiteX8-105" fmla="*/ 1518399 w 3362570"/>
              <a:gd name="connsiteY8-106" fmla="*/ 405746 h 1501110"/>
              <a:gd name="connsiteX9-107" fmla="*/ 1520793 w 3362570"/>
              <a:gd name="connsiteY9-108" fmla="*/ 423990 h 1501110"/>
              <a:gd name="connsiteX10-109" fmla="*/ 1520793 w 3362570"/>
              <a:gd name="connsiteY10-110" fmla="*/ 453344 h 1501110"/>
              <a:gd name="connsiteX11-111" fmla="*/ 1518893 w 3362570"/>
              <a:gd name="connsiteY11-112" fmla="*/ 465277 h 1501110"/>
              <a:gd name="connsiteX12-113" fmla="*/ 1497066 w 3362570"/>
              <a:gd name="connsiteY12-114" fmla="*/ 602447 h 1501110"/>
              <a:gd name="connsiteX13-115" fmla="*/ 1434544 w 3362570"/>
              <a:gd name="connsiteY13-116" fmla="*/ 781041 h 1501110"/>
              <a:gd name="connsiteX14-117" fmla="*/ 1307037 w 3362570"/>
              <a:gd name="connsiteY14-118" fmla="*/ 1025271 h 1501110"/>
              <a:gd name="connsiteX15-119" fmla="*/ 1154395 w 3362570"/>
              <a:gd name="connsiteY15-120" fmla="*/ 1243782 h 1501110"/>
              <a:gd name="connsiteX16-121" fmla="*/ 1027240 w 3362570"/>
              <a:gd name="connsiteY16-122" fmla="*/ 1371760 h 1501110"/>
              <a:gd name="connsiteX17-123" fmla="*/ 904942 w 3362570"/>
              <a:gd name="connsiteY17-124" fmla="*/ 1448576 h 1501110"/>
              <a:gd name="connsiteX18-125" fmla="*/ 790813 w 3362570"/>
              <a:gd name="connsiteY18-126" fmla="*/ 1479232 h 1501110"/>
              <a:gd name="connsiteX19-127" fmla="*/ 771240 w 3362570"/>
              <a:gd name="connsiteY19-128" fmla="*/ 1481428 h 1501110"/>
              <a:gd name="connsiteX20-129" fmla="*/ 748287 w 3362570"/>
              <a:gd name="connsiteY20-130" fmla="*/ 1481428 h 1501110"/>
              <a:gd name="connsiteX21-131" fmla="*/ 742654 w 3362570"/>
              <a:gd name="connsiteY21-132" fmla="*/ 1480398 h 1501110"/>
              <a:gd name="connsiteX22-133" fmla="*/ 709070 w 3362570"/>
              <a:gd name="connsiteY22-134" fmla="*/ 1476763 h 1501110"/>
              <a:gd name="connsiteX23-135" fmla="*/ 583605 w 3362570"/>
              <a:gd name="connsiteY23-136" fmla="*/ 1433692 h 1501110"/>
              <a:gd name="connsiteX24-137" fmla="*/ 446311 w 3362570"/>
              <a:gd name="connsiteY24-138" fmla="*/ 1331570 h 1501110"/>
              <a:gd name="connsiteX25-139" fmla="*/ 323521 w 3362570"/>
              <a:gd name="connsiteY25-140" fmla="*/ 1191657 h 1501110"/>
              <a:gd name="connsiteX26-141" fmla="*/ 103640 w 3362570"/>
              <a:gd name="connsiteY26-142" fmla="*/ 822946 h 1501110"/>
              <a:gd name="connsiteX27-143" fmla="*/ 23657 w 3362570"/>
              <a:gd name="connsiteY27-144" fmla="*/ 607385 h 1501110"/>
              <a:gd name="connsiteX28-145" fmla="*/ 1056 w 3362570"/>
              <a:gd name="connsiteY28-146" fmla="*/ 460820 h 1501110"/>
              <a:gd name="connsiteX29-147" fmla="*/ 0 w 3362570"/>
              <a:gd name="connsiteY29-148" fmla="*/ 453344 h 1501110"/>
              <a:gd name="connsiteX30-149" fmla="*/ 0 w 3362570"/>
              <a:gd name="connsiteY30-150" fmla="*/ 425293 h 1501110"/>
              <a:gd name="connsiteX31-151" fmla="*/ 1127 w 3362570"/>
              <a:gd name="connsiteY31-152" fmla="*/ 415896 h 1501110"/>
              <a:gd name="connsiteX32-153" fmla="*/ 9083 w 3362570"/>
              <a:gd name="connsiteY32-154" fmla="*/ 348889 h 1501110"/>
              <a:gd name="connsiteX33-155" fmla="*/ 100190 w 3362570"/>
              <a:gd name="connsiteY33-156" fmla="*/ 178662 h 1501110"/>
              <a:gd name="connsiteX34-157" fmla="*/ 216713 w 3362570"/>
              <a:gd name="connsiteY34-158" fmla="*/ 95950 h 1501110"/>
              <a:gd name="connsiteX35-159" fmla="*/ 379847 w 3362570"/>
              <a:gd name="connsiteY35-160" fmla="*/ 38339 h 1501110"/>
              <a:gd name="connsiteX36-161" fmla="*/ 519816 w 3362570"/>
              <a:gd name="connsiteY36-162" fmla="*/ 13854 h 1501110"/>
              <a:gd name="connsiteX37-163" fmla="*/ 632890 w 3362570"/>
              <a:gd name="connsiteY37-164" fmla="*/ 4115 h 1501110"/>
              <a:gd name="connsiteX38-165" fmla="*/ 745118 w 3362570"/>
              <a:gd name="connsiteY38-166" fmla="*/ 685 h 1501110"/>
              <a:gd name="connsiteX39-167" fmla="*/ 750822 w 3362570"/>
              <a:gd name="connsiteY39-168" fmla="*/ 0 h 1501110"/>
              <a:gd name="connsiteX40-169" fmla="*/ 1881142 w 3362570"/>
              <a:gd name="connsiteY40-170" fmla="*/ 1501110 h 1501110"/>
              <a:gd name="connsiteX41-171" fmla="*/ 3362570 w 3362570"/>
              <a:gd name="connsiteY41-172" fmla="*/ 1501110 h 1501110"/>
              <a:gd name="connsiteX42-173" fmla="*/ 1881142 w 3362570"/>
              <a:gd name="connsiteY42-174" fmla="*/ 1501110 h 1501110"/>
              <a:gd name="connsiteX0-175" fmla="*/ 750822 w 1520793"/>
              <a:gd name="connsiteY0-176" fmla="*/ 0 h 1481428"/>
              <a:gd name="connsiteX1-177" fmla="*/ 769972 w 1520793"/>
              <a:gd name="connsiteY1-178" fmla="*/ 0 h 1481428"/>
              <a:gd name="connsiteX2-179" fmla="*/ 778210 w 1520793"/>
              <a:gd name="connsiteY2-180" fmla="*/ 685 h 1481428"/>
              <a:gd name="connsiteX3-181" fmla="*/ 920995 w 1520793"/>
              <a:gd name="connsiteY3-182" fmla="*/ 6172 h 1481428"/>
              <a:gd name="connsiteX4-183" fmla="*/ 1093000 w 1520793"/>
              <a:gd name="connsiteY4-184" fmla="*/ 28119 h 1481428"/>
              <a:gd name="connsiteX5-185" fmla="*/ 1251204 w 1520793"/>
              <a:gd name="connsiteY5-186" fmla="*/ 72699 h 1481428"/>
              <a:gd name="connsiteX6-187" fmla="*/ 1383922 w 1520793"/>
              <a:gd name="connsiteY6-188" fmla="*/ 146702 h 1481428"/>
              <a:gd name="connsiteX7-189" fmla="*/ 1503544 w 1520793"/>
              <a:gd name="connsiteY7-190" fmla="*/ 321112 h 1481428"/>
              <a:gd name="connsiteX8-191" fmla="*/ 1518399 w 1520793"/>
              <a:gd name="connsiteY8-192" fmla="*/ 405746 h 1481428"/>
              <a:gd name="connsiteX9-193" fmla="*/ 1520793 w 1520793"/>
              <a:gd name="connsiteY9-194" fmla="*/ 423990 h 1481428"/>
              <a:gd name="connsiteX10-195" fmla="*/ 1520793 w 1520793"/>
              <a:gd name="connsiteY10-196" fmla="*/ 453344 h 1481428"/>
              <a:gd name="connsiteX11-197" fmla="*/ 1518893 w 1520793"/>
              <a:gd name="connsiteY11-198" fmla="*/ 465277 h 1481428"/>
              <a:gd name="connsiteX12-199" fmla="*/ 1497066 w 1520793"/>
              <a:gd name="connsiteY12-200" fmla="*/ 602447 h 1481428"/>
              <a:gd name="connsiteX13-201" fmla="*/ 1434544 w 1520793"/>
              <a:gd name="connsiteY13-202" fmla="*/ 781041 h 1481428"/>
              <a:gd name="connsiteX14-203" fmla="*/ 1307037 w 1520793"/>
              <a:gd name="connsiteY14-204" fmla="*/ 1025271 h 1481428"/>
              <a:gd name="connsiteX15-205" fmla="*/ 1154395 w 1520793"/>
              <a:gd name="connsiteY15-206" fmla="*/ 1243782 h 1481428"/>
              <a:gd name="connsiteX16-207" fmla="*/ 1027240 w 1520793"/>
              <a:gd name="connsiteY16-208" fmla="*/ 1371760 h 1481428"/>
              <a:gd name="connsiteX17-209" fmla="*/ 904942 w 1520793"/>
              <a:gd name="connsiteY17-210" fmla="*/ 1448576 h 1481428"/>
              <a:gd name="connsiteX18-211" fmla="*/ 790813 w 1520793"/>
              <a:gd name="connsiteY18-212" fmla="*/ 1479232 h 1481428"/>
              <a:gd name="connsiteX19-213" fmla="*/ 771240 w 1520793"/>
              <a:gd name="connsiteY19-214" fmla="*/ 1481428 h 1481428"/>
              <a:gd name="connsiteX20-215" fmla="*/ 748287 w 1520793"/>
              <a:gd name="connsiteY20-216" fmla="*/ 1481428 h 1481428"/>
              <a:gd name="connsiteX21-217" fmla="*/ 742654 w 1520793"/>
              <a:gd name="connsiteY21-218" fmla="*/ 1480398 h 1481428"/>
              <a:gd name="connsiteX22-219" fmla="*/ 709070 w 1520793"/>
              <a:gd name="connsiteY22-220" fmla="*/ 1476763 h 1481428"/>
              <a:gd name="connsiteX23-221" fmla="*/ 583605 w 1520793"/>
              <a:gd name="connsiteY23-222" fmla="*/ 1433692 h 1481428"/>
              <a:gd name="connsiteX24-223" fmla="*/ 446311 w 1520793"/>
              <a:gd name="connsiteY24-224" fmla="*/ 1331570 h 1481428"/>
              <a:gd name="connsiteX25-225" fmla="*/ 323521 w 1520793"/>
              <a:gd name="connsiteY25-226" fmla="*/ 1191657 h 1481428"/>
              <a:gd name="connsiteX26-227" fmla="*/ 103640 w 1520793"/>
              <a:gd name="connsiteY26-228" fmla="*/ 822946 h 1481428"/>
              <a:gd name="connsiteX27-229" fmla="*/ 23657 w 1520793"/>
              <a:gd name="connsiteY27-230" fmla="*/ 607385 h 1481428"/>
              <a:gd name="connsiteX28-231" fmla="*/ 1056 w 1520793"/>
              <a:gd name="connsiteY28-232" fmla="*/ 460820 h 1481428"/>
              <a:gd name="connsiteX29-233" fmla="*/ 0 w 1520793"/>
              <a:gd name="connsiteY29-234" fmla="*/ 453344 h 1481428"/>
              <a:gd name="connsiteX30-235" fmla="*/ 0 w 1520793"/>
              <a:gd name="connsiteY30-236" fmla="*/ 425293 h 1481428"/>
              <a:gd name="connsiteX31-237" fmla="*/ 1127 w 1520793"/>
              <a:gd name="connsiteY31-238" fmla="*/ 415896 h 1481428"/>
              <a:gd name="connsiteX32-239" fmla="*/ 9083 w 1520793"/>
              <a:gd name="connsiteY32-240" fmla="*/ 348889 h 1481428"/>
              <a:gd name="connsiteX33-241" fmla="*/ 100190 w 1520793"/>
              <a:gd name="connsiteY33-242" fmla="*/ 178662 h 1481428"/>
              <a:gd name="connsiteX34-243" fmla="*/ 216713 w 1520793"/>
              <a:gd name="connsiteY34-244" fmla="*/ 95950 h 1481428"/>
              <a:gd name="connsiteX35-245" fmla="*/ 379847 w 1520793"/>
              <a:gd name="connsiteY35-246" fmla="*/ 38339 h 1481428"/>
              <a:gd name="connsiteX36-247" fmla="*/ 519816 w 1520793"/>
              <a:gd name="connsiteY36-248" fmla="*/ 13854 h 1481428"/>
              <a:gd name="connsiteX37-249" fmla="*/ 632890 w 1520793"/>
              <a:gd name="connsiteY37-250" fmla="*/ 4115 h 1481428"/>
              <a:gd name="connsiteX38-251" fmla="*/ 745118 w 1520793"/>
              <a:gd name="connsiteY38-252" fmla="*/ 685 h 1481428"/>
              <a:gd name="connsiteX39-253" fmla="*/ 750822 w 1520793"/>
              <a:gd name="connsiteY39-254" fmla="*/ 0 h 148142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  <a:cxn ang="0">
                <a:pos x="connsiteX22-45" y="connsiteY22-46"/>
              </a:cxn>
              <a:cxn ang="0">
                <a:pos x="connsiteX23-47" y="connsiteY23-48"/>
              </a:cxn>
              <a:cxn ang="0">
                <a:pos x="connsiteX24-49" y="connsiteY24-50"/>
              </a:cxn>
              <a:cxn ang="0">
                <a:pos x="connsiteX25-51" y="connsiteY25-52"/>
              </a:cxn>
              <a:cxn ang="0">
                <a:pos x="connsiteX26-53" y="connsiteY26-54"/>
              </a:cxn>
              <a:cxn ang="0">
                <a:pos x="connsiteX27-55" y="connsiteY27-56"/>
              </a:cxn>
              <a:cxn ang="0">
                <a:pos x="connsiteX28-57" y="connsiteY28-58"/>
              </a:cxn>
              <a:cxn ang="0">
                <a:pos x="connsiteX29-59" y="connsiteY29-60"/>
              </a:cxn>
              <a:cxn ang="0">
                <a:pos x="connsiteX30-61" y="connsiteY30-62"/>
              </a:cxn>
              <a:cxn ang="0">
                <a:pos x="connsiteX31-63" y="connsiteY31-64"/>
              </a:cxn>
              <a:cxn ang="0">
                <a:pos x="connsiteX32-65" y="connsiteY32-66"/>
              </a:cxn>
              <a:cxn ang="0">
                <a:pos x="connsiteX33-67" y="connsiteY33-68"/>
              </a:cxn>
              <a:cxn ang="0">
                <a:pos x="connsiteX34-69" y="connsiteY34-70"/>
              </a:cxn>
              <a:cxn ang="0">
                <a:pos x="connsiteX35-71" y="connsiteY35-72"/>
              </a:cxn>
              <a:cxn ang="0">
                <a:pos x="connsiteX36-73" y="connsiteY36-74"/>
              </a:cxn>
              <a:cxn ang="0">
                <a:pos x="connsiteX37-75" y="connsiteY37-76"/>
              </a:cxn>
              <a:cxn ang="0">
                <a:pos x="connsiteX38-77" y="connsiteY38-78"/>
              </a:cxn>
              <a:cxn ang="0">
                <a:pos x="connsiteX39-79" y="connsiteY39-80"/>
              </a:cxn>
            </a:cxnLst>
            <a:rect l="l" t="t" r="r" b="b"/>
            <a:pathLst>
              <a:path w="1520793" h="1481428">
                <a:moveTo>
                  <a:pt x="750822" y="0"/>
                </a:moveTo>
                <a:lnTo>
                  <a:pt x="769972" y="0"/>
                </a:lnTo>
                <a:cubicBezTo>
                  <a:pt x="772718" y="205"/>
                  <a:pt x="775464" y="617"/>
                  <a:pt x="778210" y="685"/>
                </a:cubicBezTo>
                <a:cubicBezTo>
                  <a:pt x="825805" y="1166"/>
                  <a:pt x="873471" y="2743"/>
                  <a:pt x="920995" y="6172"/>
                </a:cubicBezTo>
                <a:cubicBezTo>
                  <a:pt x="978729" y="10424"/>
                  <a:pt x="1036182" y="17215"/>
                  <a:pt x="1093000" y="28119"/>
                </a:cubicBezTo>
                <a:cubicBezTo>
                  <a:pt x="1147002" y="38544"/>
                  <a:pt x="1199949" y="52535"/>
                  <a:pt x="1251204" y="72699"/>
                </a:cubicBezTo>
                <a:cubicBezTo>
                  <a:pt x="1298729" y="91423"/>
                  <a:pt x="1343579" y="114948"/>
                  <a:pt x="1383922" y="146702"/>
                </a:cubicBezTo>
                <a:cubicBezTo>
                  <a:pt x="1441867" y="192380"/>
                  <a:pt x="1482703" y="249853"/>
                  <a:pt x="1503544" y="321112"/>
                </a:cubicBezTo>
                <a:cubicBezTo>
                  <a:pt x="1511640" y="348752"/>
                  <a:pt x="1516428" y="377010"/>
                  <a:pt x="1518399" y="405746"/>
                </a:cubicBezTo>
                <a:cubicBezTo>
                  <a:pt x="1518822" y="411851"/>
                  <a:pt x="1519948" y="417885"/>
                  <a:pt x="1520793" y="423990"/>
                </a:cubicBezTo>
                <a:lnTo>
                  <a:pt x="1520793" y="453344"/>
                </a:lnTo>
                <a:cubicBezTo>
                  <a:pt x="1520160" y="457322"/>
                  <a:pt x="1519103" y="461231"/>
                  <a:pt x="1518893" y="465277"/>
                </a:cubicBezTo>
                <a:cubicBezTo>
                  <a:pt x="1516428" y="511709"/>
                  <a:pt x="1508543" y="557387"/>
                  <a:pt x="1497066" y="602447"/>
                </a:cubicBezTo>
                <a:cubicBezTo>
                  <a:pt x="1481436" y="663762"/>
                  <a:pt x="1459821" y="723087"/>
                  <a:pt x="1434544" y="781041"/>
                </a:cubicBezTo>
                <a:cubicBezTo>
                  <a:pt x="1397863" y="865469"/>
                  <a:pt x="1354422" y="946399"/>
                  <a:pt x="1307037" y="1025271"/>
                </a:cubicBezTo>
                <a:cubicBezTo>
                  <a:pt x="1261132" y="1101606"/>
                  <a:pt x="1211425" y="1175266"/>
                  <a:pt x="1154395" y="1243782"/>
                </a:cubicBezTo>
                <a:cubicBezTo>
                  <a:pt x="1115742" y="1290145"/>
                  <a:pt x="1074131" y="1333628"/>
                  <a:pt x="1027240" y="1371760"/>
                </a:cubicBezTo>
                <a:cubicBezTo>
                  <a:pt x="989642" y="1402418"/>
                  <a:pt x="949369" y="1428891"/>
                  <a:pt x="904942" y="1448576"/>
                </a:cubicBezTo>
                <a:cubicBezTo>
                  <a:pt x="868472" y="1464693"/>
                  <a:pt x="830592" y="1475460"/>
                  <a:pt x="790813" y="1479232"/>
                </a:cubicBezTo>
                <a:cubicBezTo>
                  <a:pt x="784265" y="1479850"/>
                  <a:pt x="777787" y="1480673"/>
                  <a:pt x="771240" y="1481428"/>
                </a:cubicBezTo>
                <a:lnTo>
                  <a:pt x="748287" y="1481428"/>
                </a:lnTo>
                <a:cubicBezTo>
                  <a:pt x="746385" y="1481084"/>
                  <a:pt x="744555" y="1480536"/>
                  <a:pt x="742654" y="1480398"/>
                </a:cubicBezTo>
                <a:cubicBezTo>
                  <a:pt x="731460" y="1479165"/>
                  <a:pt x="720194" y="1478478"/>
                  <a:pt x="709070" y="1476763"/>
                </a:cubicBezTo>
                <a:cubicBezTo>
                  <a:pt x="664643" y="1470111"/>
                  <a:pt x="623103" y="1454885"/>
                  <a:pt x="583605" y="1433692"/>
                </a:cubicBezTo>
                <a:cubicBezTo>
                  <a:pt x="532841" y="1406464"/>
                  <a:pt x="487921" y="1371212"/>
                  <a:pt x="446311" y="1331570"/>
                </a:cubicBezTo>
                <a:cubicBezTo>
                  <a:pt x="401180" y="1288636"/>
                  <a:pt x="360695" y="1241519"/>
                  <a:pt x="323521" y="1191657"/>
                </a:cubicBezTo>
                <a:cubicBezTo>
                  <a:pt x="237484" y="1076367"/>
                  <a:pt x="165175" y="952846"/>
                  <a:pt x="103640" y="822946"/>
                </a:cubicBezTo>
                <a:cubicBezTo>
                  <a:pt x="70689" y="753402"/>
                  <a:pt x="42878" y="681937"/>
                  <a:pt x="23657" y="607385"/>
                </a:cubicBezTo>
                <a:cubicBezTo>
                  <a:pt x="11195" y="559307"/>
                  <a:pt x="1902" y="510681"/>
                  <a:pt x="1056" y="460820"/>
                </a:cubicBezTo>
                <a:cubicBezTo>
                  <a:pt x="986" y="458282"/>
                  <a:pt x="352" y="455813"/>
                  <a:pt x="0" y="453344"/>
                </a:cubicBezTo>
                <a:lnTo>
                  <a:pt x="0" y="425293"/>
                </a:lnTo>
                <a:cubicBezTo>
                  <a:pt x="423" y="422138"/>
                  <a:pt x="1127" y="419052"/>
                  <a:pt x="1127" y="415896"/>
                </a:cubicBezTo>
                <a:cubicBezTo>
                  <a:pt x="1197" y="393264"/>
                  <a:pt x="4366" y="370974"/>
                  <a:pt x="9083" y="348889"/>
                </a:cubicBezTo>
                <a:cubicBezTo>
                  <a:pt x="22953" y="283323"/>
                  <a:pt x="53017" y="226398"/>
                  <a:pt x="100190" y="178662"/>
                </a:cubicBezTo>
                <a:cubicBezTo>
                  <a:pt x="134197" y="144302"/>
                  <a:pt x="173694" y="117623"/>
                  <a:pt x="216713" y="95950"/>
                </a:cubicBezTo>
                <a:cubicBezTo>
                  <a:pt x="268674" y="69819"/>
                  <a:pt x="323450" y="51849"/>
                  <a:pt x="379847" y="38339"/>
                </a:cubicBezTo>
                <a:cubicBezTo>
                  <a:pt x="426033" y="27365"/>
                  <a:pt x="472713" y="19546"/>
                  <a:pt x="519816" y="13854"/>
                </a:cubicBezTo>
                <a:cubicBezTo>
                  <a:pt x="557413" y="9259"/>
                  <a:pt x="595151" y="5761"/>
                  <a:pt x="632890" y="4115"/>
                </a:cubicBezTo>
                <a:cubicBezTo>
                  <a:pt x="670346" y="2400"/>
                  <a:pt x="707732" y="1782"/>
                  <a:pt x="745118" y="685"/>
                </a:cubicBezTo>
                <a:cubicBezTo>
                  <a:pt x="747019" y="617"/>
                  <a:pt x="748921" y="205"/>
                  <a:pt x="75082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zh-CN" altLang="en-US" dirty="0" smtClean="0"/>
              <a:t>点击替换图片</a:t>
            </a:r>
            <a:endParaRPr lang="en-US" dirty="0"/>
          </a:p>
        </p:txBody>
      </p:sp>
      <p:sp>
        <p:nvSpPr>
          <p:cNvPr id="6" name="AutoShape 1"/>
          <p:cNvSpPr/>
          <p:nvPr userDrawn="1"/>
        </p:nvSpPr>
        <p:spPr bwMode="auto">
          <a:xfrm rot="14149278" flipH="1" flipV="1">
            <a:off x="2225773" y="2151313"/>
            <a:ext cx="1835586" cy="1788072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700" cap="flat">
            <a:solidFill>
              <a:srgbClr val="D9D9D9"/>
            </a:solidFill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>
              <a:cs typeface="+mn-ea"/>
              <a:sym typeface="+mn-lt"/>
            </a:endParaRPr>
          </a:p>
        </p:txBody>
      </p:sp>
      <p:sp>
        <p:nvSpPr>
          <p:cNvPr id="10" name="AutoShape 1"/>
          <p:cNvSpPr/>
          <p:nvPr userDrawn="1"/>
        </p:nvSpPr>
        <p:spPr bwMode="auto">
          <a:xfrm rot="14149278" flipH="1" flipV="1">
            <a:off x="5291990" y="1956419"/>
            <a:ext cx="1835586" cy="1788072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700" cap="flat">
            <a:solidFill>
              <a:srgbClr val="D9D9D9"/>
            </a:solidFill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>
              <a:cs typeface="+mn-ea"/>
              <a:sym typeface="+mn-lt"/>
            </a:endParaRPr>
          </a:p>
        </p:txBody>
      </p:sp>
      <p:sp>
        <p:nvSpPr>
          <p:cNvPr id="11" name="AutoShape 1"/>
          <p:cNvSpPr/>
          <p:nvPr userDrawn="1"/>
        </p:nvSpPr>
        <p:spPr bwMode="auto">
          <a:xfrm rot="14149278" flipH="1" flipV="1">
            <a:off x="8225162" y="2114307"/>
            <a:ext cx="1835586" cy="1788072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700" cap="flat">
            <a:solidFill>
              <a:srgbClr val="D9D9D9"/>
            </a:solidFill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>
              <a:cs typeface="+mn-ea"/>
              <a:sym typeface="+mn-lt"/>
            </a:endParaRPr>
          </a:p>
        </p:txBody>
      </p:sp>
    </p:spTree>
  </p:cSld>
  <p:clrMapOvr>
    <a:masterClrMapping/>
  </p:clrMapOvr>
  <p:transition spd="slow" advTm="300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7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90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37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9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37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9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37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9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  <p:bldP spid="8" grpId="0" bldLvl="0" animBg="1"/>
      <p:bldP spid="9" grpId="0" bldLvl="0" animBg="1"/>
      <p:bldP spid="6" grpId="0" bldLvl="0" animBg="1"/>
      <p:bldP spid="10" grpId="0" bldLvl="0" animBg="1"/>
      <p:bldP spid="11" grpId="0" bldLvl="0" animBg="1"/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obile two fea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13"/>
          <p:cNvSpPr>
            <a:spLocks noGrp="1"/>
          </p:cNvSpPr>
          <p:nvPr>
            <p:ph type="pic" sz="quarter" idx="16"/>
          </p:nvPr>
        </p:nvSpPr>
        <p:spPr>
          <a:xfrm>
            <a:off x="4302282" y="2249774"/>
            <a:ext cx="1922175" cy="3181394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1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 showMasterSp="0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677645"/>
            <a:ext cx="4351023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8" y="2677644"/>
            <a:ext cx="3755379" cy="2283823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0" y="3179762"/>
            <a:ext cx="4825159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 showMasterSp="0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 showMasterSp="0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295400"/>
            <a:ext cx="2793159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5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2895600"/>
            <a:ext cx="2793158" cy="312927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 showMasterSp="0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693332"/>
            <a:ext cx="3860260" cy="173566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8" Type="http://schemas.openxmlformats.org/officeDocument/2006/relationships/theme" Target="../theme/theme1.xml"/><Relationship Id="rId27" Type="http://schemas.openxmlformats.org/officeDocument/2006/relationships/image" Target="../media/image1.jpeg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26" name="Rectangle 2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7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0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3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2603500"/>
            <a:ext cx="8761412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0938" y="639406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48A87A34-81AB-432B-8DAE-1953F412C126}" type="datetimeFigureOut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28358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 b="1" i="0">
                <a:solidFill>
                  <a:schemeClr val="accent1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6D22F896-40B5-4ADD-8801-0D06FADFA095}" type="slidenum">
              <a:rPr lang="en-US" smtClean="0"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1.xml"/><Relationship Id="rId1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3.xml"/><Relationship Id="rId1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2.xml"/><Relationship Id="rId1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image" Target="../media/image25.png"/><Relationship Id="rId8" Type="http://schemas.openxmlformats.org/officeDocument/2006/relationships/image" Target="../media/image24.png"/><Relationship Id="rId7" Type="http://schemas.openxmlformats.org/officeDocument/2006/relationships/image" Target="../media/image23.png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2" Type="http://schemas.openxmlformats.org/officeDocument/2006/relationships/notesSlide" Target="../notesSlides/notesSlide2.xml"/><Relationship Id="rId11" Type="http://schemas.openxmlformats.org/officeDocument/2006/relationships/slideLayout" Target="../slideLayouts/slideLayout26.xml"/><Relationship Id="rId10" Type="http://schemas.openxmlformats.org/officeDocument/2006/relationships/image" Target="../media/image26.png"/><Relationship Id="rId1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2.xml"/><Relationship Id="rId1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25.xml"/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2.xml"/><Relationship Id="rId1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image" Target="../media/image35.jpe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8.jpeg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microsoft.com/office/2007/relationships/diagramDrawing" Target="../diagrams/drawing1.xml"/><Relationship Id="rId4" Type="http://schemas.openxmlformats.org/officeDocument/2006/relationships/diagramColors" Target="../diagrams/colors1.xml"/><Relationship Id="rId3" Type="http://schemas.openxmlformats.org/officeDocument/2006/relationships/diagramQuickStyle" Target="../diagrams/quickStyle1.xml"/><Relationship Id="rId2" Type="http://schemas.openxmlformats.org/officeDocument/2006/relationships/diagramLayout" Target="../diagrams/layout1.xml"/><Relationship Id="rId1" Type="http://schemas.openxmlformats.org/officeDocument/2006/relationships/diagramData" Target="../diagrams/data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目录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项目团队介绍</a:t>
            </a:r>
            <a:endParaRPr lang="en-US" dirty="0"/>
          </a:p>
          <a:p>
            <a:r>
              <a:rPr lang="zh-CN" altLang="en-US" dirty="0" smtClean="0"/>
              <a:t>项目概述</a:t>
            </a:r>
            <a:endParaRPr lang="en-US" dirty="0"/>
          </a:p>
          <a:p>
            <a:r>
              <a:rPr lang="zh-CN" altLang="en-US" dirty="0" smtClean="0"/>
              <a:t>项目实现技术</a:t>
            </a:r>
            <a:endParaRPr lang="en-US" dirty="0"/>
          </a:p>
          <a:p>
            <a:r>
              <a:rPr lang="zh-CN" altLang="en-US" dirty="0" smtClean="0"/>
              <a:t>挑战和解决方案</a:t>
            </a:r>
            <a:endParaRPr lang="en-US" dirty="0"/>
          </a:p>
          <a:p>
            <a:r>
              <a:rPr lang="zh-CN" altLang="en-US" dirty="0" smtClean="0"/>
              <a:t>项目未来愿景</a:t>
            </a:r>
            <a:endParaRPr lang="en-US" dirty="0"/>
          </a:p>
          <a:p>
            <a:r>
              <a:rPr lang="zh-CN" altLang="en-US" dirty="0" smtClean="0"/>
              <a:t>项目开发学习成果</a:t>
            </a:r>
            <a:endParaRPr lang="en-US" dirty="0"/>
          </a:p>
          <a:p>
            <a:r>
              <a:rPr lang="zh-CN" altLang="en-US" dirty="0" smtClean="0"/>
              <a:t>问题与回答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61363" y="658877"/>
            <a:ext cx="1711544" cy="133559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组合 36"/>
          <p:cNvGrpSpPr/>
          <p:nvPr/>
        </p:nvGrpSpPr>
        <p:grpSpPr>
          <a:xfrm rot="1308046">
            <a:off x="6604138" y="1430889"/>
            <a:ext cx="3239352" cy="3325430"/>
            <a:chOff x="5426704" y="2460826"/>
            <a:chExt cx="3227033" cy="3312784"/>
          </a:xfrm>
        </p:grpSpPr>
        <p:sp>
          <p:nvSpPr>
            <p:cNvPr id="22" name="AutoShape 1"/>
            <p:cNvSpPr/>
            <p:nvPr/>
          </p:nvSpPr>
          <p:spPr bwMode="auto">
            <a:xfrm rot="13833283">
              <a:off x="5483773" y="2791358"/>
              <a:ext cx="2860471" cy="2786429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4763" cap="flat">
              <a:solidFill>
                <a:schemeClr val="bg1">
                  <a:lumMod val="8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ym typeface="+mn-lt"/>
              </a:endParaRPr>
            </a:p>
          </p:txBody>
        </p:sp>
        <p:sp>
          <p:nvSpPr>
            <p:cNvPr id="23" name="AutoShape 1"/>
            <p:cNvSpPr/>
            <p:nvPr/>
          </p:nvSpPr>
          <p:spPr bwMode="auto">
            <a:xfrm rot="13681972">
              <a:off x="5495385" y="2853116"/>
              <a:ext cx="2755089" cy="268377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lumMod val="85000"/>
              </a:schemeClr>
            </a:solidFill>
            <a:ln w="25400" cap="flat">
              <a:noFill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25" name="AutoShape 1"/>
            <p:cNvSpPr/>
            <p:nvPr/>
          </p:nvSpPr>
          <p:spPr bwMode="auto">
            <a:xfrm rot="13833283">
              <a:off x="5422837" y="2650528"/>
              <a:ext cx="3091504" cy="3011481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4763" cap="flat">
              <a:solidFill>
                <a:schemeClr val="bg1">
                  <a:lumMod val="8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ym typeface="+mn-lt"/>
              </a:endParaRPr>
            </a:p>
          </p:txBody>
        </p:sp>
        <p:sp>
          <p:nvSpPr>
            <p:cNvPr id="26" name="AutoShape 1"/>
            <p:cNvSpPr/>
            <p:nvPr/>
          </p:nvSpPr>
          <p:spPr bwMode="auto">
            <a:xfrm rot="13833283">
              <a:off x="5383829" y="2503701"/>
              <a:ext cx="3312784" cy="3227033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4763" cap="flat">
              <a:solidFill>
                <a:schemeClr val="bg1">
                  <a:lumMod val="8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ym typeface="+mn-lt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7310346" y="2856056"/>
            <a:ext cx="1828800" cy="1063731"/>
          </a:xfrm>
          <a:prstGeom prst="round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填写个人信息</a:t>
            </a:r>
            <a:endParaRPr lang="en-US" altLang="zh-CN" sz="28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468805" y="3434402"/>
            <a:ext cx="459699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Thought for customer service "is the sacred mission of hi design. Thought for customer service "is the sacred mission of hi </a:t>
            </a:r>
            <a:r>
              <a:rPr lang="en-US" altLang="zh-CN" sz="12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design</a:t>
            </a:r>
            <a:r>
              <a:rPr lang="en-US" altLang="zh-CN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Thought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for customer service "is the sacred mission of hi design</a:t>
            </a:r>
            <a:r>
              <a:rPr lang="en-US" altLang="zh-CN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.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  <a:cs typeface="Arial" panose="020B060402020202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515" y="2070100"/>
            <a:ext cx="6621145" cy="468820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986020" y="1290320"/>
            <a:ext cx="309880" cy="107632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endParaRPr lang="zh-CN" altLang="en-US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zh-CN" altLang="en-US" sz="32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 advTm="0">
        <p:fade/>
      </p:transition>
    </mc:Choice>
    <mc:Fallback>
      <p:transition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75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 build="p"/>
      <p:bldP spid="1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55946" y="5114629"/>
            <a:ext cx="8825657" cy="566738"/>
          </a:xfrm>
        </p:spPr>
        <p:txBody>
          <a:bodyPr>
            <a:normAutofit fontScale="90000"/>
          </a:bodyPr>
          <a:p>
            <a:r>
              <a:rPr lang="zh-CN" altLang="en-US" sz="3600"/>
              <a:t>添加头像</a:t>
            </a:r>
            <a:br>
              <a:rPr lang="zh-CN" altLang="en-US"/>
            </a:b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5" name="图片占位符 4"/>
          <p:cNvPicPr>
            <a:picLocks noChangeAspect="1"/>
          </p:cNvPicPr>
          <p:nvPr>
            <p:ph type="pic" idx="1"/>
          </p:nvPr>
        </p:nvPicPr>
        <p:blipFill>
          <a:blip r:embed="rId1"/>
          <a:stretch>
            <a:fillRect/>
          </a:stretch>
        </p:blipFill>
        <p:spPr>
          <a:xfrm>
            <a:off x="1456055" y="685800"/>
            <a:ext cx="8222615" cy="3429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808028" y="1900503"/>
            <a:ext cx="2036717" cy="107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defTabSz="912495">
              <a:lnSpc>
                <a:spcPct val="100000"/>
              </a:lnSpc>
              <a:spcBef>
                <a:spcPct val="0"/>
              </a:spcBef>
              <a:buFontTx/>
              <a:buNone/>
              <a:defRPr sz="2000" b="1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defTabSz="91249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2pPr>
            <a:lvl3pPr marL="1143000" indent="-228600" defTabSz="91249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3pPr>
            <a:lvl4pPr marL="1600200" indent="-228600" defTabSz="91249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4pPr>
            <a:lvl5pPr marL="2057400" indent="-228600" defTabSz="91249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5pPr>
            <a:lvl6pPr marL="2514600" indent="-228600" defTabSz="91249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6pPr>
            <a:lvl7pPr marL="2971800" indent="-228600" defTabSz="91249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7pPr>
            <a:lvl8pPr marL="3429000" indent="-228600" defTabSz="91249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8pPr>
            <a:lvl9pPr marL="3886200" indent="-228600" defTabSz="91249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9pPr>
          </a:lstStyle>
          <a:p>
            <a:r>
              <a:rPr lang="zh-CN" altLang="en-US" sz="3200" dirty="0">
                <a:ea typeface="宋体" panose="02010600030101010101" pitchFamily="2" charset="-122"/>
                <a:sym typeface="+mn-lt"/>
              </a:rPr>
              <a:t>查看个人信息</a:t>
            </a:r>
            <a:endParaRPr lang="zh-CN" altLang="en-US" sz="3200" dirty="0">
              <a:ea typeface="宋体" panose="02010600030101010101" pitchFamily="2" charset="-122"/>
              <a:sym typeface="+mn-lt"/>
            </a:endParaRPr>
          </a:p>
        </p:txBody>
      </p:sp>
      <p:sp>
        <p:nvSpPr>
          <p:cNvPr id="11" name="AutoShape 1"/>
          <p:cNvSpPr/>
          <p:nvPr/>
        </p:nvSpPr>
        <p:spPr bwMode="auto">
          <a:xfrm rot="3945558" flipH="1">
            <a:off x="-1351729" y="911425"/>
            <a:ext cx="4894509" cy="476781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700" cap="flat">
            <a:solidFill>
              <a:srgbClr val="D9D9D9"/>
            </a:solidFill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>
              <a:cs typeface="+mn-ea"/>
              <a:sym typeface="+mn-lt"/>
            </a:endParaRPr>
          </a:p>
        </p:txBody>
      </p:sp>
      <p:grpSp>
        <p:nvGrpSpPr>
          <p:cNvPr id="12" name="组合 11"/>
          <p:cNvGrpSpPr/>
          <p:nvPr/>
        </p:nvGrpSpPr>
        <p:grpSpPr>
          <a:xfrm rot="8200872">
            <a:off x="3008989" y="-3910416"/>
            <a:ext cx="14565171" cy="14952211"/>
            <a:chOff x="3200794" y="918108"/>
            <a:chExt cx="4103011" cy="4212039"/>
          </a:xfrm>
        </p:grpSpPr>
        <p:sp>
          <p:nvSpPr>
            <p:cNvPr id="13" name="AutoShape 1"/>
            <p:cNvSpPr/>
            <p:nvPr/>
          </p:nvSpPr>
          <p:spPr bwMode="auto">
            <a:xfrm rot="7229000">
              <a:off x="4161716" y="1926774"/>
              <a:ext cx="2860471" cy="2786429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4763" cap="flat">
              <a:solidFill>
                <a:schemeClr val="bg1">
                  <a:lumMod val="8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ym typeface="+mn-lt"/>
              </a:endParaRPr>
            </a:p>
          </p:txBody>
        </p:sp>
        <p:sp>
          <p:nvSpPr>
            <p:cNvPr id="16" name="AutoShape 1"/>
            <p:cNvSpPr/>
            <p:nvPr/>
          </p:nvSpPr>
          <p:spPr bwMode="auto">
            <a:xfrm rot="7229000">
              <a:off x="4000883" y="1772696"/>
              <a:ext cx="3091504" cy="3011481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4763" cap="flat">
              <a:solidFill>
                <a:schemeClr val="bg1">
                  <a:lumMod val="8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ym typeface="+mn-lt"/>
              </a:endParaRPr>
            </a:p>
          </p:txBody>
        </p:sp>
        <p:sp>
          <p:nvSpPr>
            <p:cNvPr id="17" name="AutoShape 1"/>
            <p:cNvSpPr/>
            <p:nvPr/>
          </p:nvSpPr>
          <p:spPr bwMode="auto">
            <a:xfrm rot="7229000">
              <a:off x="3828981" y="1611040"/>
              <a:ext cx="3312784" cy="3227033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4763" cap="flat">
              <a:solidFill>
                <a:schemeClr val="bg1">
                  <a:lumMod val="8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ym typeface="+mn-lt"/>
              </a:endParaRPr>
            </a:p>
          </p:txBody>
        </p:sp>
        <p:sp>
          <p:nvSpPr>
            <p:cNvPr id="18" name="AutoShape 1"/>
            <p:cNvSpPr/>
            <p:nvPr/>
          </p:nvSpPr>
          <p:spPr bwMode="auto">
            <a:xfrm rot="7229000">
              <a:off x="3639012" y="1425928"/>
              <a:ext cx="3570614" cy="3478189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4763" cap="flat">
              <a:solidFill>
                <a:schemeClr val="bg1">
                  <a:lumMod val="8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ym typeface="+mn-lt"/>
              </a:endParaRPr>
            </a:p>
          </p:txBody>
        </p:sp>
        <p:sp>
          <p:nvSpPr>
            <p:cNvPr id="19" name="AutoShape 1"/>
            <p:cNvSpPr/>
            <p:nvPr/>
          </p:nvSpPr>
          <p:spPr bwMode="auto">
            <a:xfrm rot="7229000">
              <a:off x="3403629" y="1187504"/>
              <a:ext cx="3887991" cy="378735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4763" cap="flat">
              <a:solidFill>
                <a:schemeClr val="bg1">
                  <a:lumMod val="8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ym typeface="+mn-lt"/>
              </a:endParaRPr>
            </a:p>
          </p:txBody>
        </p:sp>
        <p:sp>
          <p:nvSpPr>
            <p:cNvPr id="20" name="AutoShape 1"/>
            <p:cNvSpPr/>
            <p:nvPr/>
          </p:nvSpPr>
          <p:spPr bwMode="auto">
            <a:xfrm rot="7229000">
              <a:off x="3146280" y="972622"/>
              <a:ext cx="4212039" cy="4103011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4763" cap="flat">
              <a:solidFill>
                <a:schemeClr val="bg1">
                  <a:lumMod val="8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ym typeface="+mn-lt"/>
              </a:endParaRPr>
            </a:p>
          </p:txBody>
        </p:sp>
      </p:grpSp>
      <p:pic>
        <p:nvPicPr>
          <p:cNvPr id="3" name="图片占位符 2"/>
          <p:cNvPicPr>
            <a:picLocks noChangeAspect="1"/>
          </p:cNvPicPr>
          <p:nvPr>
            <p:ph type="pic" sz="quarter" idx="16"/>
          </p:nvPr>
        </p:nvPicPr>
        <p:blipFill>
          <a:blip r:embed="rId1"/>
          <a:stretch>
            <a:fillRect/>
          </a:stretch>
        </p:blipFill>
        <p:spPr>
          <a:xfrm>
            <a:off x="2743835" y="1003935"/>
            <a:ext cx="9229725" cy="4582795"/>
          </a:xfrm>
          <a:prstGeom prst="rect">
            <a:avLst/>
          </a:prstGeom>
        </p:spPr>
      </p:pic>
    </p:spTree>
  </p:cSld>
  <p:clrMapOvr>
    <a:masterClrMapping/>
  </p:clrMapOvr>
  <p:transition spd="slow" advTm="300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 bldLvl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2440" y="203200"/>
            <a:ext cx="13049885" cy="551878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reeform 25"/>
          <p:cNvSpPr/>
          <p:nvPr/>
        </p:nvSpPr>
        <p:spPr bwMode="auto">
          <a:xfrm>
            <a:off x="2605730" y="651619"/>
            <a:ext cx="2560638" cy="2546350"/>
          </a:xfrm>
          <a:custGeom>
            <a:avLst/>
            <a:gdLst>
              <a:gd name="T0" fmla="*/ 80 w 1613"/>
              <a:gd name="T1" fmla="*/ 1604 h 1604"/>
              <a:gd name="T2" fmla="*/ 0 w 1613"/>
              <a:gd name="T3" fmla="*/ 79 h 1604"/>
              <a:gd name="T4" fmla="*/ 1534 w 1613"/>
              <a:gd name="T5" fmla="*/ 0 h 1604"/>
              <a:gd name="T6" fmla="*/ 1613 w 1613"/>
              <a:gd name="T7" fmla="*/ 1530 h 1604"/>
              <a:gd name="T8" fmla="*/ 80 w 1613"/>
              <a:gd name="T9" fmla="*/ 1604 h 16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13" h="1604">
                <a:moveTo>
                  <a:pt x="80" y="1604"/>
                </a:moveTo>
                <a:lnTo>
                  <a:pt x="0" y="79"/>
                </a:lnTo>
                <a:lnTo>
                  <a:pt x="1534" y="0"/>
                </a:lnTo>
                <a:lnTo>
                  <a:pt x="1613" y="1530"/>
                </a:lnTo>
                <a:lnTo>
                  <a:pt x="80" y="1604"/>
                </a:lnTo>
                <a:close/>
              </a:path>
            </a:pathLst>
          </a:custGeom>
          <a:solidFill>
            <a:srgbClr val="04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5" name="文本框 54"/>
          <p:cNvSpPr txBox="1"/>
          <p:nvPr/>
        </p:nvSpPr>
        <p:spPr>
          <a:xfrm>
            <a:off x="9729041" y="626450"/>
            <a:ext cx="2321813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defTabSz="912495">
              <a:lnSpc>
                <a:spcPct val="100000"/>
              </a:lnSpc>
              <a:spcBef>
                <a:spcPct val="0"/>
              </a:spcBef>
              <a:buFontTx/>
              <a:buNone/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defTabSz="91249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2pPr>
            <a:lvl3pPr marL="1143000" indent="-228600" defTabSz="91249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3pPr>
            <a:lvl4pPr marL="1600200" indent="-228600" defTabSz="91249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4pPr>
            <a:lvl5pPr marL="2057400" indent="-228600" defTabSz="91249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5pPr>
            <a:lvl6pPr marL="2514600" indent="-228600" defTabSz="91249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6pPr>
            <a:lvl7pPr marL="2971800" indent="-228600" defTabSz="91249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7pPr>
            <a:lvl8pPr marL="3429000" indent="-228600" defTabSz="91249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8pPr>
            <a:lvl9pPr marL="3886200" indent="-228600" defTabSz="91249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9pPr>
          </a:lstStyle>
          <a:p>
            <a:r>
              <a:rPr lang="en-US" altLang="zh-CN" sz="2400" dirty="0">
                <a:solidFill>
                  <a:schemeClr val="bg1"/>
                </a:solidFill>
              </a:rPr>
              <a:t>ADD YOUR TITLE HERE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grpSp>
        <p:nvGrpSpPr>
          <p:cNvPr id="56" name="组合 55"/>
          <p:cNvGrpSpPr/>
          <p:nvPr/>
        </p:nvGrpSpPr>
        <p:grpSpPr>
          <a:xfrm>
            <a:off x="8907972" y="557976"/>
            <a:ext cx="518994" cy="532785"/>
            <a:chOff x="1069605" y="-1043769"/>
            <a:chExt cx="6832381" cy="7013934"/>
          </a:xfrm>
        </p:grpSpPr>
        <p:sp>
          <p:nvSpPr>
            <p:cNvPr id="57" name="AutoShape 1"/>
            <p:cNvSpPr/>
            <p:nvPr/>
          </p:nvSpPr>
          <p:spPr bwMode="auto">
            <a:xfrm rot="7229000">
              <a:off x="4161716" y="1926774"/>
              <a:ext cx="2860471" cy="2786429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4763" cap="flat">
              <a:solidFill>
                <a:schemeClr val="bg1">
                  <a:lumMod val="8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ym typeface="+mn-lt"/>
              </a:endParaRPr>
            </a:p>
          </p:txBody>
        </p:sp>
        <p:sp>
          <p:nvSpPr>
            <p:cNvPr id="58" name="AutoShape 1"/>
            <p:cNvSpPr/>
            <p:nvPr/>
          </p:nvSpPr>
          <p:spPr bwMode="auto">
            <a:xfrm rot="7077689">
              <a:off x="4238302" y="2013105"/>
              <a:ext cx="2755089" cy="268377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lumMod val="85000"/>
              </a:schemeClr>
            </a:solidFill>
            <a:ln w="25400" cap="flat">
              <a:noFill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59" name="AutoShape 1"/>
            <p:cNvSpPr/>
            <p:nvPr/>
          </p:nvSpPr>
          <p:spPr bwMode="auto">
            <a:xfrm rot="7493114">
              <a:off x="4276870" y="2050675"/>
              <a:ext cx="2677951" cy="2608633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tx1">
                <a:alpha val="80000"/>
              </a:schemeClr>
            </a:solidFill>
            <a:ln w="25400" cap="flat">
              <a:noFill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60" name="AutoShape 1"/>
            <p:cNvSpPr/>
            <p:nvPr/>
          </p:nvSpPr>
          <p:spPr bwMode="auto">
            <a:xfrm rot="7229000">
              <a:off x="4000883" y="1772696"/>
              <a:ext cx="3091504" cy="3011481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4763" cap="flat">
              <a:solidFill>
                <a:schemeClr val="bg1">
                  <a:lumMod val="8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ym typeface="+mn-lt"/>
              </a:endParaRPr>
            </a:p>
          </p:txBody>
        </p:sp>
        <p:sp>
          <p:nvSpPr>
            <p:cNvPr id="61" name="AutoShape 1"/>
            <p:cNvSpPr/>
            <p:nvPr/>
          </p:nvSpPr>
          <p:spPr bwMode="auto">
            <a:xfrm rot="7229000">
              <a:off x="3828981" y="1611040"/>
              <a:ext cx="3312784" cy="3227033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4763" cap="flat">
              <a:solidFill>
                <a:schemeClr val="bg1">
                  <a:lumMod val="8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ym typeface="+mn-lt"/>
              </a:endParaRPr>
            </a:p>
          </p:txBody>
        </p:sp>
        <p:sp>
          <p:nvSpPr>
            <p:cNvPr id="62" name="AutoShape 1"/>
            <p:cNvSpPr/>
            <p:nvPr/>
          </p:nvSpPr>
          <p:spPr bwMode="auto">
            <a:xfrm rot="7229000">
              <a:off x="3639012" y="1425928"/>
              <a:ext cx="3570614" cy="3478189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4763" cap="flat">
              <a:solidFill>
                <a:schemeClr val="bg1">
                  <a:lumMod val="8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ym typeface="+mn-lt"/>
              </a:endParaRPr>
            </a:p>
          </p:txBody>
        </p:sp>
        <p:sp>
          <p:nvSpPr>
            <p:cNvPr id="63" name="AutoShape 1"/>
            <p:cNvSpPr/>
            <p:nvPr/>
          </p:nvSpPr>
          <p:spPr bwMode="auto">
            <a:xfrm rot="7229000">
              <a:off x="3403629" y="1187504"/>
              <a:ext cx="3887991" cy="378735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4763" cap="flat">
              <a:solidFill>
                <a:schemeClr val="bg1">
                  <a:lumMod val="8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ym typeface="+mn-lt"/>
              </a:endParaRPr>
            </a:p>
          </p:txBody>
        </p:sp>
        <p:sp>
          <p:nvSpPr>
            <p:cNvPr id="64" name="AutoShape 1"/>
            <p:cNvSpPr/>
            <p:nvPr/>
          </p:nvSpPr>
          <p:spPr bwMode="auto">
            <a:xfrm rot="7229000">
              <a:off x="3146280" y="972622"/>
              <a:ext cx="4212039" cy="4103011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4763" cap="flat">
              <a:solidFill>
                <a:schemeClr val="bg1">
                  <a:lumMod val="8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ym typeface="+mn-lt"/>
              </a:endParaRPr>
            </a:p>
          </p:txBody>
        </p:sp>
        <p:sp>
          <p:nvSpPr>
            <p:cNvPr id="65" name="AutoShape 1"/>
            <p:cNvSpPr/>
            <p:nvPr/>
          </p:nvSpPr>
          <p:spPr bwMode="auto">
            <a:xfrm rot="7229000">
              <a:off x="2803156" y="663158"/>
              <a:ext cx="4704113" cy="4582347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4763" cap="flat">
              <a:solidFill>
                <a:schemeClr val="bg1">
                  <a:lumMod val="8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ym typeface="+mn-lt"/>
              </a:endParaRPr>
            </a:p>
          </p:txBody>
        </p:sp>
        <p:sp>
          <p:nvSpPr>
            <p:cNvPr id="66" name="AutoShape 1"/>
            <p:cNvSpPr/>
            <p:nvPr/>
          </p:nvSpPr>
          <p:spPr bwMode="auto">
            <a:xfrm rot="7229000">
              <a:off x="2425400" y="318708"/>
              <a:ext cx="5188802" cy="5054491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4763" cap="flat">
              <a:solidFill>
                <a:schemeClr val="bg1">
                  <a:lumMod val="8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ym typeface="+mn-lt"/>
              </a:endParaRPr>
            </a:p>
          </p:txBody>
        </p:sp>
        <p:sp>
          <p:nvSpPr>
            <p:cNvPr id="67" name="AutoShape 1"/>
            <p:cNvSpPr/>
            <p:nvPr/>
          </p:nvSpPr>
          <p:spPr bwMode="auto">
            <a:xfrm rot="7229000">
              <a:off x="2002366" y="-66096"/>
              <a:ext cx="5746471" cy="559772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4763" cap="flat">
              <a:solidFill>
                <a:schemeClr val="bg1">
                  <a:lumMod val="8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ym typeface="+mn-lt"/>
              </a:endParaRPr>
            </a:p>
          </p:txBody>
        </p:sp>
        <p:sp>
          <p:nvSpPr>
            <p:cNvPr id="68" name="AutoShape 1"/>
            <p:cNvSpPr/>
            <p:nvPr/>
          </p:nvSpPr>
          <p:spPr bwMode="auto">
            <a:xfrm rot="7229000">
              <a:off x="1517507" y="-483973"/>
              <a:ext cx="6338384" cy="6174317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4763" cap="flat">
              <a:solidFill>
                <a:schemeClr val="bg1">
                  <a:lumMod val="8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ym typeface="+mn-lt"/>
              </a:endParaRPr>
            </a:p>
          </p:txBody>
        </p:sp>
        <p:sp>
          <p:nvSpPr>
            <p:cNvPr id="69" name="AutoShape 1"/>
            <p:cNvSpPr/>
            <p:nvPr/>
          </p:nvSpPr>
          <p:spPr bwMode="auto">
            <a:xfrm rot="7229000">
              <a:off x="978829" y="-952993"/>
              <a:ext cx="7013934" cy="6832381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4763" cap="flat">
              <a:solidFill>
                <a:schemeClr val="bg1">
                  <a:lumMod val="8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ym typeface="+mn-lt"/>
              </a:endParaRPr>
            </a:p>
          </p:txBody>
        </p:sp>
      </p:grpSp>
      <p:sp>
        <p:nvSpPr>
          <p:cNvPr id="71" name="文本框 70"/>
          <p:cNvSpPr txBox="1"/>
          <p:nvPr/>
        </p:nvSpPr>
        <p:spPr>
          <a:xfrm>
            <a:off x="1525827" y="3846827"/>
            <a:ext cx="2340571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defTabSz="912495">
              <a:lnSpc>
                <a:spcPct val="100000"/>
              </a:lnSpc>
              <a:spcBef>
                <a:spcPct val="0"/>
              </a:spcBef>
              <a:buFontTx/>
              <a:buNone/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defTabSz="91249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2pPr>
            <a:lvl3pPr marL="1143000" indent="-228600" defTabSz="91249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3pPr>
            <a:lvl4pPr marL="1600200" indent="-228600" defTabSz="91249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4pPr>
            <a:lvl5pPr marL="2057400" indent="-228600" defTabSz="91249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5pPr>
            <a:lvl6pPr marL="2514600" indent="-228600" defTabSz="91249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6pPr>
            <a:lvl7pPr marL="2971800" indent="-228600" defTabSz="91249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7pPr>
            <a:lvl8pPr marL="3429000" indent="-228600" defTabSz="91249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8pPr>
            <a:lvl9pPr marL="3886200" indent="-228600" defTabSz="91249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9pPr>
          </a:lstStyle>
          <a:p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评教完成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72" name="组合 71"/>
          <p:cNvGrpSpPr/>
          <p:nvPr/>
        </p:nvGrpSpPr>
        <p:grpSpPr>
          <a:xfrm>
            <a:off x="831770" y="3821291"/>
            <a:ext cx="457176" cy="425646"/>
            <a:chOff x="1814694" y="3100108"/>
            <a:chExt cx="457176" cy="425646"/>
          </a:xfrm>
        </p:grpSpPr>
        <p:sp>
          <p:nvSpPr>
            <p:cNvPr id="73" name="AutoShape 1"/>
            <p:cNvSpPr/>
            <p:nvPr/>
          </p:nvSpPr>
          <p:spPr bwMode="auto">
            <a:xfrm rot="20699283">
              <a:off x="1831139" y="3100108"/>
              <a:ext cx="405662" cy="395162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tx1"/>
            </a:solidFill>
            <a:ln w="25400" cap="flat">
              <a:noFill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 spc="-150">
                <a:cs typeface="+mn-ea"/>
                <a:sym typeface="+mn-lt"/>
              </a:endParaRPr>
            </a:p>
          </p:txBody>
        </p:sp>
        <p:sp>
          <p:nvSpPr>
            <p:cNvPr id="74" name="文本框 73"/>
            <p:cNvSpPr txBox="1"/>
            <p:nvPr/>
          </p:nvSpPr>
          <p:spPr>
            <a:xfrm>
              <a:off x="1814694" y="3125644"/>
              <a:ext cx="45717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spc="-150" dirty="0" smtClean="0">
                  <a:solidFill>
                    <a:schemeClr val="bg1"/>
                  </a:solidFill>
                  <a:latin typeface="造字工房悦黑（非商用）常规体" pitchFamily="50" charset="-122"/>
                  <a:ea typeface="造字工房悦黑（非商用）常规体" pitchFamily="50" charset="-122"/>
                </a:rPr>
                <a:t>01</a:t>
              </a:r>
              <a:endParaRPr lang="zh-CN" altLang="en-US" sz="2000" spc="-150" dirty="0">
                <a:solidFill>
                  <a:schemeClr val="bg1"/>
                </a:solidFill>
                <a:latin typeface="造字工房悦黑（非商用）常规体" pitchFamily="50" charset="-122"/>
                <a:ea typeface="造字工房悦黑（非商用）常规体" pitchFamily="50" charset="-122"/>
              </a:endParaRPr>
            </a:p>
          </p:txBody>
        </p:sp>
      </p:grpSp>
      <p:sp>
        <p:nvSpPr>
          <p:cNvPr id="76" name="文本框 75"/>
          <p:cNvSpPr txBox="1"/>
          <p:nvPr/>
        </p:nvSpPr>
        <p:spPr>
          <a:xfrm>
            <a:off x="1534322" y="5304939"/>
            <a:ext cx="2340571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defTabSz="912495">
              <a:lnSpc>
                <a:spcPct val="100000"/>
              </a:lnSpc>
              <a:spcBef>
                <a:spcPct val="0"/>
              </a:spcBef>
              <a:buFontTx/>
              <a:buNone/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defTabSz="91249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2pPr>
            <a:lvl3pPr marL="1143000" indent="-228600" defTabSz="91249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3pPr>
            <a:lvl4pPr marL="1600200" indent="-228600" defTabSz="91249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4pPr>
            <a:lvl5pPr marL="2057400" indent="-228600" defTabSz="91249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5pPr>
            <a:lvl6pPr marL="2514600" indent="-228600" defTabSz="91249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6pPr>
            <a:lvl7pPr marL="2971800" indent="-228600" defTabSz="91249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7pPr>
            <a:lvl8pPr marL="3429000" indent="-228600" defTabSz="91249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8pPr>
            <a:lvl9pPr marL="3886200" indent="-228600" defTabSz="91249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9pPr>
          </a:lstStyle>
          <a:p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查看成绩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77" name="组合 76"/>
          <p:cNvGrpSpPr/>
          <p:nvPr/>
        </p:nvGrpSpPr>
        <p:grpSpPr>
          <a:xfrm>
            <a:off x="840265" y="5279403"/>
            <a:ext cx="457176" cy="425646"/>
            <a:chOff x="1814694" y="3100108"/>
            <a:chExt cx="457176" cy="425646"/>
          </a:xfrm>
        </p:grpSpPr>
        <p:sp>
          <p:nvSpPr>
            <p:cNvPr id="78" name="AutoShape 1"/>
            <p:cNvSpPr/>
            <p:nvPr/>
          </p:nvSpPr>
          <p:spPr bwMode="auto">
            <a:xfrm rot="20699283">
              <a:off x="1831139" y="3100108"/>
              <a:ext cx="405662" cy="395162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tx1"/>
            </a:solidFill>
            <a:ln w="25400" cap="flat">
              <a:noFill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 spc="-150">
                <a:cs typeface="+mn-ea"/>
                <a:sym typeface="+mn-lt"/>
              </a:endParaRPr>
            </a:p>
          </p:txBody>
        </p:sp>
        <p:sp>
          <p:nvSpPr>
            <p:cNvPr id="79" name="文本框 78"/>
            <p:cNvSpPr txBox="1"/>
            <p:nvPr/>
          </p:nvSpPr>
          <p:spPr>
            <a:xfrm>
              <a:off x="1814694" y="3125644"/>
              <a:ext cx="45717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spc="-150" dirty="0" smtClean="0">
                  <a:solidFill>
                    <a:schemeClr val="bg1"/>
                  </a:solidFill>
                  <a:latin typeface="造字工房悦黑（非商用）常规体" pitchFamily="50" charset="-122"/>
                  <a:ea typeface="造字工房悦黑（非商用）常规体" pitchFamily="50" charset="-122"/>
                </a:rPr>
                <a:t>02</a:t>
              </a:r>
              <a:endParaRPr lang="zh-CN" altLang="en-US" sz="2000" spc="-150" dirty="0">
                <a:solidFill>
                  <a:schemeClr val="bg1"/>
                </a:solidFill>
                <a:latin typeface="造字工房悦黑（非商用）常规体" pitchFamily="50" charset="-122"/>
                <a:ea typeface="造字工房悦黑（非商用）常规体" pitchFamily="50" charset="-122"/>
              </a:endParaRPr>
            </a:p>
          </p:txBody>
        </p:sp>
      </p:grp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0380" y="68580"/>
            <a:ext cx="6637655" cy="3129280"/>
          </a:xfrm>
          <a:prstGeom prst="rect">
            <a:avLst/>
          </a:prstGeom>
        </p:spPr>
      </p:pic>
      <p:pic>
        <p:nvPicPr>
          <p:cNvPr id="6" name="图片占位符 5"/>
          <p:cNvPicPr>
            <a:picLocks noChangeAspect="1"/>
          </p:cNvPicPr>
          <p:nvPr>
            <p:ph type="pic" sz="quarter" idx="16"/>
          </p:nvPr>
        </p:nvPicPr>
        <p:blipFill>
          <a:blip r:embed="rId2"/>
          <a:stretch>
            <a:fillRect/>
          </a:stretch>
        </p:blipFill>
        <p:spPr>
          <a:xfrm>
            <a:off x="6847840" y="508635"/>
            <a:ext cx="4986020" cy="59366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 advTm="0">
        <p:fade/>
      </p:transition>
    </mc:Choice>
    <mc:Fallback>
      <p:transition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250"/>
                            </p:stCondLst>
                            <p:childTnLst>
                              <p:par>
                                <p:cTn id="22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25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25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750"/>
                            </p:stCondLst>
                            <p:childTnLst>
                              <p:par>
                                <p:cTn id="2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150"/>
                            </p:stCondLst>
                            <p:childTnLst>
                              <p:par>
                                <p:cTn id="33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25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25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650"/>
                            </p:stCondLst>
                            <p:childTnLst>
                              <p:par>
                                <p:cTn id="3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bldLvl="0" animBg="1"/>
      <p:bldP spid="55" grpId="0"/>
      <p:bldP spid="71" grpId="0"/>
      <p:bldP spid="7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sz="6600"/>
              <a:t>NEXT  										s</a:t>
            </a:r>
            <a:endParaRPr lang="en-US" altLang="zh-CN" sz="66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p>
            <a:pPr marL="0" indent="0">
              <a:buNone/>
            </a:pPr>
            <a:endParaRPr lang="zh-CN" altLang="en-US" sz="6000">
              <a:sym typeface="+mn-ea"/>
            </a:endParaRPr>
          </a:p>
          <a:p>
            <a:pPr marL="0" indent="0">
              <a:buNone/>
            </a:pPr>
            <a:endParaRPr lang="en-US" altLang="zh-CN" sz="6000"/>
          </a:p>
        </p:txBody>
      </p:sp>
      <p:sp>
        <p:nvSpPr>
          <p:cNvPr id="4" name="文本框 3"/>
          <p:cNvSpPr txBox="1"/>
          <p:nvPr/>
        </p:nvSpPr>
        <p:spPr>
          <a:xfrm>
            <a:off x="2088515" y="3495675"/>
            <a:ext cx="9432925" cy="7683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4400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评教，修改学生密码，选课</a:t>
            </a:r>
            <a:endParaRPr lang="zh-CN" altLang="en-US" sz="44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      							</a:t>
            </a:r>
            <a:r>
              <a:rPr lang="zh-CN" altLang="en-US"/>
              <a:t>评教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V{$UFNB57TZ53ON1(BN%_)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52170" y="2056765"/>
            <a:ext cx="11062970" cy="450977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4445" y="62230"/>
            <a:ext cx="7233920" cy="358521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1310" y="3046730"/>
            <a:ext cx="6577330" cy="328612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026920" y="5063490"/>
            <a:ext cx="29260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600"/>
              <a:t>修改学生密码</a:t>
            </a:r>
            <a:endParaRPr lang="zh-CN" altLang="en-US" sz="36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/>
        </p:nvGrpSpPr>
        <p:grpSpPr>
          <a:xfrm>
            <a:off x="-2103004" y="-1503197"/>
            <a:ext cx="8076746" cy="8291366"/>
            <a:chOff x="1069605" y="-1043769"/>
            <a:chExt cx="6832381" cy="7013934"/>
          </a:xfrm>
        </p:grpSpPr>
        <p:sp>
          <p:nvSpPr>
            <p:cNvPr id="44" name="AutoShape 1"/>
            <p:cNvSpPr/>
            <p:nvPr/>
          </p:nvSpPr>
          <p:spPr bwMode="auto">
            <a:xfrm rot="7229000">
              <a:off x="4161716" y="1926774"/>
              <a:ext cx="2860471" cy="2786429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4763" cap="flat">
              <a:solidFill>
                <a:schemeClr val="bg1">
                  <a:lumMod val="8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ym typeface="+mn-lt"/>
              </a:endParaRPr>
            </a:p>
          </p:txBody>
        </p:sp>
        <p:sp>
          <p:nvSpPr>
            <p:cNvPr id="45" name="AutoShape 1"/>
            <p:cNvSpPr/>
            <p:nvPr/>
          </p:nvSpPr>
          <p:spPr bwMode="auto">
            <a:xfrm rot="7077689">
              <a:off x="4238302" y="2013105"/>
              <a:ext cx="2755089" cy="268377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lumMod val="85000"/>
                <a:alpha val="51000"/>
              </a:schemeClr>
            </a:solidFill>
            <a:ln w="25400" cap="flat">
              <a:noFill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46" name="AutoShape 1"/>
            <p:cNvSpPr/>
            <p:nvPr/>
          </p:nvSpPr>
          <p:spPr bwMode="auto">
            <a:xfrm rot="7493114">
              <a:off x="4276870" y="2050675"/>
              <a:ext cx="2677951" cy="2608633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lumMod val="95000"/>
                <a:alpha val="80000"/>
              </a:schemeClr>
            </a:solidFill>
            <a:ln w="25400" cap="flat">
              <a:noFill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48" name="AutoShape 1"/>
            <p:cNvSpPr/>
            <p:nvPr/>
          </p:nvSpPr>
          <p:spPr bwMode="auto">
            <a:xfrm rot="7229000">
              <a:off x="4000883" y="1772696"/>
              <a:ext cx="3091504" cy="3011481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4763" cap="flat">
              <a:solidFill>
                <a:schemeClr val="bg1">
                  <a:lumMod val="8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ym typeface="+mn-lt"/>
              </a:endParaRPr>
            </a:p>
          </p:txBody>
        </p:sp>
        <p:sp>
          <p:nvSpPr>
            <p:cNvPr id="50" name="AutoShape 1"/>
            <p:cNvSpPr/>
            <p:nvPr/>
          </p:nvSpPr>
          <p:spPr bwMode="auto">
            <a:xfrm rot="7229000">
              <a:off x="3828981" y="1611040"/>
              <a:ext cx="3312784" cy="3227033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4763" cap="flat">
              <a:solidFill>
                <a:schemeClr val="bg1">
                  <a:lumMod val="8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ym typeface="+mn-lt"/>
              </a:endParaRPr>
            </a:p>
          </p:txBody>
        </p:sp>
        <p:sp>
          <p:nvSpPr>
            <p:cNvPr id="51" name="AutoShape 1"/>
            <p:cNvSpPr/>
            <p:nvPr/>
          </p:nvSpPr>
          <p:spPr bwMode="auto">
            <a:xfrm rot="7229000">
              <a:off x="3639012" y="1425928"/>
              <a:ext cx="3570614" cy="3478189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4763" cap="flat">
              <a:solidFill>
                <a:schemeClr val="bg1">
                  <a:lumMod val="8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ym typeface="+mn-lt"/>
              </a:endParaRPr>
            </a:p>
          </p:txBody>
        </p:sp>
        <p:sp>
          <p:nvSpPr>
            <p:cNvPr id="55" name="AutoShape 1"/>
            <p:cNvSpPr/>
            <p:nvPr/>
          </p:nvSpPr>
          <p:spPr bwMode="auto">
            <a:xfrm rot="7229000">
              <a:off x="3403629" y="1187504"/>
              <a:ext cx="3887991" cy="378735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4763" cap="flat">
              <a:solidFill>
                <a:schemeClr val="bg1">
                  <a:lumMod val="8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ym typeface="+mn-lt"/>
              </a:endParaRPr>
            </a:p>
          </p:txBody>
        </p:sp>
        <p:sp>
          <p:nvSpPr>
            <p:cNvPr id="57" name="AutoShape 1"/>
            <p:cNvSpPr/>
            <p:nvPr/>
          </p:nvSpPr>
          <p:spPr bwMode="auto">
            <a:xfrm rot="7229000">
              <a:off x="3146280" y="972622"/>
              <a:ext cx="4212039" cy="4103011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4763" cap="flat">
              <a:solidFill>
                <a:schemeClr val="bg1">
                  <a:lumMod val="8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ym typeface="+mn-lt"/>
              </a:endParaRPr>
            </a:p>
          </p:txBody>
        </p:sp>
        <p:sp>
          <p:nvSpPr>
            <p:cNvPr id="58" name="AutoShape 1"/>
            <p:cNvSpPr/>
            <p:nvPr/>
          </p:nvSpPr>
          <p:spPr bwMode="auto">
            <a:xfrm rot="7229000">
              <a:off x="2803156" y="663158"/>
              <a:ext cx="4704113" cy="4582347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4763" cap="flat">
              <a:solidFill>
                <a:schemeClr val="bg1">
                  <a:lumMod val="8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ym typeface="+mn-lt"/>
              </a:endParaRPr>
            </a:p>
          </p:txBody>
        </p:sp>
        <p:sp>
          <p:nvSpPr>
            <p:cNvPr id="59" name="AutoShape 1"/>
            <p:cNvSpPr/>
            <p:nvPr/>
          </p:nvSpPr>
          <p:spPr bwMode="auto">
            <a:xfrm rot="7229000">
              <a:off x="2425400" y="318708"/>
              <a:ext cx="5188802" cy="5054491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4763" cap="flat">
              <a:solidFill>
                <a:schemeClr val="bg1">
                  <a:lumMod val="8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ym typeface="+mn-lt"/>
              </a:endParaRPr>
            </a:p>
          </p:txBody>
        </p:sp>
        <p:sp>
          <p:nvSpPr>
            <p:cNvPr id="60" name="AutoShape 1"/>
            <p:cNvSpPr/>
            <p:nvPr/>
          </p:nvSpPr>
          <p:spPr bwMode="auto">
            <a:xfrm rot="7229000">
              <a:off x="2002366" y="-66096"/>
              <a:ext cx="5746471" cy="559772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4763" cap="flat">
              <a:solidFill>
                <a:schemeClr val="bg1">
                  <a:lumMod val="8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ym typeface="+mn-lt"/>
              </a:endParaRPr>
            </a:p>
          </p:txBody>
        </p:sp>
        <p:sp>
          <p:nvSpPr>
            <p:cNvPr id="61" name="AutoShape 1"/>
            <p:cNvSpPr/>
            <p:nvPr/>
          </p:nvSpPr>
          <p:spPr bwMode="auto">
            <a:xfrm rot="7229000">
              <a:off x="1517507" y="-483973"/>
              <a:ext cx="6338384" cy="6174317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4763" cap="flat">
              <a:solidFill>
                <a:schemeClr val="bg1">
                  <a:lumMod val="8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ym typeface="+mn-lt"/>
              </a:endParaRPr>
            </a:p>
          </p:txBody>
        </p:sp>
        <p:sp>
          <p:nvSpPr>
            <p:cNvPr id="62" name="AutoShape 1"/>
            <p:cNvSpPr/>
            <p:nvPr/>
          </p:nvSpPr>
          <p:spPr bwMode="auto">
            <a:xfrm rot="7229000">
              <a:off x="978829" y="-952993"/>
              <a:ext cx="7013934" cy="6832381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4763" cap="flat">
              <a:solidFill>
                <a:schemeClr val="bg1">
                  <a:lumMod val="8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ym typeface="+mn-lt"/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3898814" y="1711883"/>
            <a:ext cx="2630280" cy="4270625"/>
            <a:chOff x="18224901" y="7338981"/>
            <a:chExt cx="2041392" cy="3314484"/>
          </a:xfrm>
        </p:grpSpPr>
        <p:sp>
          <p:nvSpPr>
            <p:cNvPr id="30" name="Freeform 413"/>
            <p:cNvSpPr>
              <a:spLocks noChangeArrowheads="1"/>
            </p:cNvSpPr>
            <p:nvPr/>
          </p:nvSpPr>
          <p:spPr bwMode="auto">
            <a:xfrm>
              <a:off x="18445549" y="10504250"/>
              <a:ext cx="1820744" cy="149215"/>
            </a:xfrm>
            <a:custGeom>
              <a:avLst/>
              <a:gdLst>
                <a:gd name="T0" fmla="*/ 0 w 5064"/>
                <a:gd name="T1" fmla="*/ 0 h 419"/>
                <a:gd name="T2" fmla="*/ 5063 w 5064"/>
                <a:gd name="T3" fmla="*/ 0 h 419"/>
                <a:gd name="T4" fmla="*/ 5063 w 5064"/>
                <a:gd name="T5" fmla="*/ 418 h 419"/>
                <a:gd name="T6" fmla="*/ 0 w 5064"/>
                <a:gd name="T7" fmla="*/ 418 h 419"/>
                <a:gd name="T8" fmla="*/ 0 w 5064"/>
                <a:gd name="T9" fmla="*/ 0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64" h="419">
                  <a:moveTo>
                    <a:pt x="0" y="0"/>
                  </a:moveTo>
                  <a:lnTo>
                    <a:pt x="5063" y="0"/>
                  </a:lnTo>
                  <a:lnTo>
                    <a:pt x="5063" y="418"/>
                  </a:lnTo>
                  <a:lnTo>
                    <a:pt x="0" y="418"/>
                  </a:lnTo>
                  <a:lnTo>
                    <a:pt x="0" y="0"/>
                  </a:lnTo>
                </a:path>
              </a:pathLst>
            </a:custGeom>
            <a:blipFill dpi="0" rotWithShape="0">
              <a:blip r:embed="rId1"/>
              <a:srcRect/>
              <a:stretch>
                <a:fillRect/>
              </a:stretch>
            </a:blip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90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1" name="Freeform 414"/>
            <p:cNvSpPr>
              <a:spLocks noChangeArrowheads="1"/>
            </p:cNvSpPr>
            <p:nvPr/>
          </p:nvSpPr>
          <p:spPr bwMode="auto">
            <a:xfrm>
              <a:off x="18224901" y="10512187"/>
              <a:ext cx="307955" cy="114293"/>
            </a:xfrm>
            <a:custGeom>
              <a:avLst/>
              <a:gdLst>
                <a:gd name="T0" fmla="*/ 0 w 861"/>
                <a:gd name="T1" fmla="*/ 0 h 323"/>
                <a:gd name="T2" fmla="*/ 860 w 861"/>
                <a:gd name="T3" fmla="*/ 0 h 323"/>
                <a:gd name="T4" fmla="*/ 860 w 861"/>
                <a:gd name="T5" fmla="*/ 322 h 323"/>
                <a:gd name="T6" fmla="*/ 0 w 861"/>
                <a:gd name="T7" fmla="*/ 322 h 323"/>
                <a:gd name="T8" fmla="*/ 0 w 861"/>
                <a:gd name="T9" fmla="*/ 0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1" h="323">
                  <a:moveTo>
                    <a:pt x="0" y="0"/>
                  </a:moveTo>
                  <a:lnTo>
                    <a:pt x="860" y="0"/>
                  </a:lnTo>
                  <a:lnTo>
                    <a:pt x="860" y="322"/>
                  </a:lnTo>
                  <a:lnTo>
                    <a:pt x="0" y="322"/>
                  </a:lnTo>
                  <a:lnTo>
                    <a:pt x="0" y="0"/>
                  </a:lnTo>
                </a:path>
              </a:pathLst>
            </a:custGeom>
            <a:blipFill dpi="0" rotWithShape="0">
              <a:blip r:embed="rId2"/>
              <a:srcRect/>
              <a:stretch>
                <a:fillRect/>
              </a:stretch>
            </a:blip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90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2" name="Freeform 438"/>
            <p:cNvSpPr>
              <a:spLocks noChangeArrowheads="1"/>
            </p:cNvSpPr>
            <p:nvPr/>
          </p:nvSpPr>
          <p:spPr bwMode="auto">
            <a:xfrm>
              <a:off x="18475709" y="7338981"/>
              <a:ext cx="1611207" cy="3257338"/>
            </a:xfrm>
            <a:custGeom>
              <a:avLst/>
              <a:gdLst>
                <a:gd name="T0" fmla="*/ 0 w 4479"/>
                <a:gd name="T1" fmla="*/ 0 h 9052"/>
                <a:gd name="T2" fmla="*/ 4478 w 4479"/>
                <a:gd name="T3" fmla="*/ 0 h 9052"/>
                <a:gd name="T4" fmla="*/ 4478 w 4479"/>
                <a:gd name="T5" fmla="*/ 9051 h 9052"/>
                <a:gd name="T6" fmla="*/ 0 w 4479"/>
                <a:gd name="T7" fmla="*/ 9051 h 9052"/>
                <a:gd name="T8" fmla="*/ 0 w 4479"/>
                <a:gd name="T9" fmla="*/ 0 h 90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79" h="9052">
                  <a:moveTo>
                    <a:pt x="0" y="0"/>
                  </a:moveTo>
                  <a:lnTo>
                    <a:pt x="4478" y="0"/>
                  </a:lnTo>
                  <a:lnTo>
                    <a:pt x="4478" y="9051"/>
                  </a:lnTo>
                  <a:lnTo>
                    <a:pt x="0" y="9051"/>
                  </a:lnTo>
                  <a:lnTo>
                    <a:pt x="0" y="0"/>
                  </a:lnTo>
                </a:path>
              </a:pathLst>
            </a:custGeom>
            <a:blipFill dpi="0" rotWithShape="0">
              <a:blip r:embed="rId3"/>
              <a:srcRect/>
              <a:stretch>
                <a:fillRect/>
              </a:stretch>
            </a:blip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90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3" name="Freeform 439"/>
            <p:cNvSpPr>
              <a:spLocks noChangeArrowheads="1"/>
            </p:cNvSpPr>
            <p:nvPr/>
          </p:nvSpPr>
          <p:spPr bwMode="auto">
            <a:xfrm>
              <a:off x="18494758" y="7354855"/>
              <a:ext cx="1574697" cy="3217653"/>
            </a:xfrm>
            <a:custGeom>
              <a:avLst/>
              <a:gdLst>
                <a:gd name="T0" fmla="*/ 4377 w 4378"/>
                <a:gd name="T1" fmla="*/ 8346 h 8944"/>
                <a:gd name="T2" fmla="*/ 4377 w 4378"/>
                <a:gd name="T3" fmla="*/ 8346 h 8944"/>
                <a:gd name="T4" fmla="*/ 3768 w 4378"/>
                <a:gd name="T5" fmla="*/ 8943 h 8944"/>
                <a:gd name="T6" fmla="*/ 615 w 4378"/>
                <a:gd name="T7" fmla="*/ 8943 h 8944"/>
                <a:gd name="T8" fmla="*/ 0 w 4378"/>
                <a:gd name="T9" fmla="*/ 8346 h 8944"/>
                <a:gd name="T10" fmla="*/ 0 w 4378"/>
                <a:gd name="T11" fmla="*/ 597 h 8944"/>
                <a:gd name="T12" fmla="*/ 615 w 4378"/>
                <a:gd name="T13" fmla="*/ 0 h 8944"/>
                <a:gd name="T14" fmla="*/ 3768 w 4378"/>
                <a:gd name="T15" fmla="*/ 0 h 8944"/>
                <a:gd name="T16" fmla="*/ 4377 w 4378"/>
                <a:gd name="T17" fmla="*/ 597 h 8944"/>
                <a:gd name="T18" fmla="*/ 4377 w 4378"/>
                <a:gd name="T19" fmla="*/ 8346 h 89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78" h="8944">
                  <a:moveTo>
                    <a:pt x="4377" y="8346"/>
                  </a:moveTo>
                  <a:lnTo>
                    <a:pt x="4377" y="8346"/>
                  </a:lnTo>
                  <a:cubicBezTo>
                    <a:pt x="4377" y="8674"/>
                    <a:pt x="4108" y="8943"/>
                    <a:pt x="3768" y="8943"/>
                  </a:cubicBezTo>
                  <a:cubicBezTo>
                    <a:pt x="615" y="8943"/>
                    <a:pt x="615" y="8943"/>
                    <a:pt x="615" y="8943"/>
                  </a:cubicBezTo>
                  <a:cubicBezTo>
                    <a:pt x="275" y="8943"/>
                    <a:pt x="0" y="8674"/>
                    <a:pt x="0" y="8346"/>
                  </a:cubicBezTo>
                  <a:cubicBezTo>
                    <a:pt x="0" y="597"/>
                    <a:pt x="0" y="597"/>
                    <a:pt x="0" y="597"/>
                  </a:cubicBezTo>
                  <a:cubicBezTo>
                    <a:pt x="0" y="269"/>
                    <a:pt x="275" y="0"/>
                    <a:pt x="615" y="0"/>
                  </a:cubicBezTo>
                  <a:cubicBezTo>
                    <a:pt x="3768" y="0"/>
                    <a:pt x="3768" y="0"/>
                    <a:pt x="3768" y="0"/>
                  </a:cubicBezTo>
                  <a:cubicBezTo>
                    <a:pt x="4102" y="0"/>
                    <a:pt x="4377" y="269"/>
                    <a:pt x="4377" y="597"/>
                  </a:cubicBezTo>
                  <a:cubicBezTo>
                    <a:pt x="4377" y="8346"/>
                    <a:pt x="4377" y="8346"/>
                    <a:pt x="4377" y="8346"/>
                  </a:cubicBezTo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90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4" name="Freeform 440"/>
            <p:cNvSpPr>
              <a:spLocks noChangeArrowheads="1"/>
            </p:cNvSpPr>
            <p:nvPr/>
          </p:nvSpPr>
          <p:spPr bwMode="auto">
            <a:xfrm>
              <a:off x="18534443" y="7750117"/>
              <a:ext cx="1498502" cy="2473164"/>
            </a:xfrm>
            <a:custGeom>
              <a:avLst/>
              <a:gdLst>
                <a:gd name="T0" fmla="*/ 4167 w 4168"/>
                <a:gd name="T1" fmla="*/ 6872 h 6873"/>
                <a:gd name="T2" fmla="*/ 0 w 4168"/>
                <a:gd name="T3" fmla="*/ 6872 h 6873"/>
                <a:gd name="T4" fmla="*/ 0 w 4168"/>
                <a:gd name="T5" fmla="*/ 6 h 6873"/>
                <a:gd name="T6" fmla="*/ 4167 w 4168"/>
                <a:gd name="T7" fmla="*/ 0 h 6873"/>
                <a:gd name="T8" fmla="*/ 4167 w 4168"/>
                <a:gd name="T9" fmla="*/ 6872 h 68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68" h="6873">
                  <a:moveTo>
                    <a:pt x="4167" y="6872"/>
                  </a:moveTo>
                  <a:lnTo>
                    <a:pt x="0" y="6872"/>
                  </a:lnTo>
                  <a:lnTo>
                    <a:pt x="0" y="6"/>
                  </a:lnTo>
                  <a:lnTo>
                    <a:pt x="4167" y="0"/>
                  </a:lnTo>
                  <a:lnTo>
                    <a:pt x="4167" y="6872"/>
                  </a:lnTo>
                </a:path>
              </a:pathLst>
            </a:custGeom>
            <a:solidFill>
              <a:srgbClr val="4E4E4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90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5" name="Freeform 441"/>
            <p:cNvSpPr>
              <a:spLocks noChangeArrowheads="1"/>
            </p:cNvSpPr>
            <p:nvPr/>
          </p:nvSpPr>
          <p:spPr bwMode="auto">
            <a:xfrm>
              <a:off x="19020186" y="7548518"/>
              <a:ext cx="55559" cy="52384"/>
            </a:xfrm>
            <a:custGeom>
              <a:avLst/>
              <a:gdLst>
                <a:gd name="T0" fmla="*/ 0 w 157"/>
                <a:gd name="T1" fmla="*/ 0 h 151"/>
                <a:gd name="T2" fmla="*/ 156 w 157"/>
                <a:gd name="T3" fmla="*/ 0 h 151"/>
                <a:gd name="T4" fmla="*/ 156 w 157"/>
                <a:gd name="T5" fmla="*/ 150 h 151"/>
                <a:gd name="T6" fmla="*/ 0 w 157"/>
                <a:gd name="T7" fmla="*/ 150 h 151"/>
                <a:gd name="T8" fmla="*/ 0 w 157"/>
                <a:gd name="T9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7" h="151">
                  <a:moveTo>
                    <a:pt x="0" y="0"/>
                  </a:moveTo>
                  <a:lnTo>
                    <a:pt x="156" y="0"/>
                  </a:lnTo>
                  <a:lnTo>
                    <a:pt x="156" y="150"/>
                  </a:lnTo>
                  <a:lnTo>
                    <a:pt x="0" y="150"/>
                  </a:lnTo>
                  <a:lnTo>
                    <a:pt x="0" y="0"/>
                  </a:lnTo>
                </a:path>
              </a:pathLst>
            </a:custGeom>
            <a:blipFill dpi="0" rotWithShape="0">
              <a:blip r:embed="rId4"/>
              <a:srcRect/>
              <a:stretch>
                <a:fillRect/>
              </a:stretch>
            </a:blip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90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6" name="Freeform 442"/>
            <p:cNvSpPr>
              <a:spLocks noChangeArrowheads="1"/>
            </p:cNvSpPr>
            <p:nvPr/>
          </p:nvSpPr>
          <p:spPr bwMode="auto">
            <a:xfrm>
              <a:off x="19032886" y="7559629"/>
              <a:ext cx="28573" cy="28573"/>
            </a:xfrm>
            <a:custGeom>
              <a:avLst/>
              <a:gdLst>
                <a:gd name="T0" fmla="*/ 84 w 85"/>
                <a:gd name="T1" fmla="*/ 42 h 85"/>
                <a:gd name="T2" fmla="*/ 84 w 85"/>
                <a:gd name="T3" fmla="*/ 42 h 85"/>
                <a:gd name="T4" fmla="*/ 42 w 85"/>
                <a:gd name="T5" fmla="*/ 84 h 85"/>
                <a:gd name="T6" fmla="*/ 0 w 85"/>
                <a:gd name="T7" fmla="*/ 42 h 85"/>
                <a:gd name="T8" fmla="*/ 42 w 85"/>
                <a:gd name="T9" fmla="*/ 0 h 85"/>
                <a:gd name="T10" fmla="*/ 84 w 85"/>
                <a:gd name="T11" fmla="*/ 42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5" h="85">
                  <a:moveTo>
                    <a:pt x="84" y="42"/>
                  </a:moveTo>
                  <a:lnTo>
                    <a:pt x="84" y="42"/>
                  </a:lnTo>
                  <a:cubicBezTo>
                    <a:pt x="84" y="66"/>
                    <a:pt x="66" y="84"/>
                    <a:pt x="42" y="84"/>
                  </a:cubicBezTo>
                  <a:cubicBezTo>
                    <a:pt x="18" y="84"/>
                    <a:pt x="0" y="66"/>
                    <a:pt x="0" y="42"/>
                  </a:cubicBezTo>
                  <a:cubicBezTo>
                    <a:pt x="0" y="18"/>
                    <a:pt x="18" y="0"/>
                    <a:pt x="42" y="0"/>
                  </a:cubicBezTo>
                  <a:cubicBezTo>
                    <a:pt x="66" y="0"/>
                    <a:pt x="84" y="18"/>
                    <a:pt x="84" y="42"/>
                  </a:cubicBezTo>
                </a:path>
              </a:pathLst>
            </a:custGeom>
            <a:solidFill>
              <a:srgbClr val="0A0B0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90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7" name="Freeform 443"/>
            <p:cNvSpPr>
              <a:spLocks noChangeArrowheads="1"/>
            </p:cNvSpPr>
            <p:nvPr/>
          </p:nvSpPr>
          <p:spPr bwMode="auto">
            <a:xfrm>
              <a:off x="19037648" y="7564391"/>
              <a:ext cx="25398" cy="22224"/>
            </a:xfrm>
            <a:custGeom>
              <a:avLst/>
              <a:gdLst>
                <a:gd name="T0" fmla="*/ 0 w 73"/>
                <a:gd name="T1" fmla="*/ 0 h 67"/>
                <a:gd name="T2" fmla="*/ 72 w 73"/>
                <a:gd name="T3" fmla="*/ 0 h 67"/>
                <a:gd name="T4" fmla="*/ 72 w 73"/>
                <a:gd name="T5" fmla="*/ 66 h 67"/>
                <a:gd name="T6" fmla="*/ 0 w 73"/>
                <a:gd name="T7" fmla="*/ 66 h 67"/>
                <a:gd name="T8" fmla="*/ 0 w 73"/>
                <a:gd name="T9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" h="67">
                  <a:moveTo>
                    <a:pt x="0" y="0"/>
                  </a:moveTo>
                  <a:lnTo>
                    <a:pt x="72" y="0"/>
                  </a:lnTo>
                  <a:lnTo>
                    <a:pt x="72" y="66"/>
                  </a:lnTo>
                  <a:lnTo>
                    <a:pt x="0" y="66"/>
                  </a:lnTo>
                  <a:lnTo>
                    <a:pt x="0" y="0"/>
                  </a:lnTo>
                </a:path>
              </a:pathLst>
            </a:custGeom>
            <a:blipFill dpi="0" rotWithShape="0">
              <a:blip r:embed="rId5"/>
              <a:srcRect/>
              <a:stretch>
                <a:fillRect/>
              </a:stretch>
            </a:blip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90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8" name="Freeform 444"/>
            <p:cNvSpPr>
              <a:spLocks noChangeArrowheads="1"/>
            </p:cNvSpPr>
            <p:nvPr/>
          </p:nvSpPr>
          <p:spPr bwMode="auto">
            <a:xfrm>
              <a:off x="19258296" y="7564391"/>
              <a:ext cx="3175" cy="1587"/>
            </a:xfrm>
            <a:custGeom>
              <a:avLst/>
              <a:gdLst>
                <a:gd name="T0" fmla="*/ 6 w 13"/>
                <a:gd name="T1" fmla="*/ 1 h 7"/>
                <a:gd name="T2" fmla="*/ 0 w 13"/>
                <a:gd name="T3" fmla="*/ 1 h 7"/>
                <a:gd name="T4" fmla="*/ 0 w 13"/>
                <a:gd name="T5" fmla="*/ 0 h 7"/>
                <a:gd name="T6" fmla="*/ 6 w 13"/>
                <a:gd name="T7" fmla="*/ 0 h 7"/>
                <a:gd name="T8" fmla="*/ 0 w 13"/>
                <a:gd name="T9" fmla="*/ 0 h 7"/>
                <a:gd name="T10" fmla="*/ 6 w 13"/>
                <a:gd name="T11" fmla="*/ 0 h 7"/>
                <a:gd name="T12" fmla="*/ 12 w 13"/>
                <a:gd name="T13" fmla="*/ 0 h 7"/>
                <a:gd name="T14" fmla="*/ 12 w 13"/>
                <a:gd name="T15" fmla="*/ 1 h 7"/>
                <a:gd name="T16" fmla="*/ 12 w 13"/>
                <a:gd name="T17" fmla="*/ 6 h 7"/>
                <a:gd name="T18" fmla="*/ 12 w 13"/>
                <a:gd name="T19" fmla="*/ 1 h 7"/>
                <a:gd name="T20" fmla="*/ 6 w 13"/>
                <a:gd name="T21" fmla="*/ 1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" h="7">
                  <a:moveTo>
                    <a:pt x="6" y="1"/>
                  </a:moveTo>
                  <a:lnTo>
                    <a:pt x="0" y="1"/>
                  </a:ln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lnTo>
                    <a:pt x="6" y="0"/>
                  </a:lnTo>
                  <a:lnTo>
                    <a:pt x="12" y="0"/>
                  </a:lnTo>
                  <a:cubicBezTo>
                    <a:pt x="12" y="1"/>
                    <a:pt x="12" y="3"/>
                    <a:pt x="12" y="1"/>
                  </a:cubicBezTo>
                  <a:lnTo>
                    <a:pt x="12" y="6"/>
                  </a:lnTo>
                  <a:cubicBezTo>
                    <a:pt x="12" y="1"/>
                    <a:pt x="12" y="0"/>
                    <a:pt x="12" y="1"/>
                  </a:cubicBezTo>
                  <a:lnTo>
                    <a:pt x="6" y="1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90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9" name="Freeform 445"/>
            <p:cNvSpPr>
              <a:spLocks noChangeArrowheads="1"/>
            </p:cNvSpPr>
            <p:nvPr/>
          </p:nvSpPr>
          <p:spPr bwMode="auto">
            <a:xfrm>
              <a:off x="19177339" y="7559629"/>
              <a:ext cx="263508" cy="28573"/>
            </a:xfrm>
            <a:custGeom>
              <a:avLst/>
              <a:gdLst>
                <a:gd name="T0" fmla="*/ 0 w 736"/>
                <a:gd name="T1" fmla="*/ 0 h 85"/>
                <a:gd name="T2" fmla="*/ 735 w 736"/>
                <a:gd name="T3" fmla="*/ 0 h 85"/>
                <a:gd name="T4" fmla="*/ 735 w 736"/>
                <a:gd name="T5" fmla="*/ 84 h 85"/>
                <a:gd name="T6" fmla="*/ 0 w 736"/>
                <a:gd name="T7" fmla="*/ 84 h 85"/>
                <a:gd name="T8" fmla="*/ 0 w 736"/>
                <a:gd name="T9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6" h="85">
                  <a:moveTo>
                    <a:pt x="0" y="0"/>
                  </a:moveTo>
                  <a:lnTo>
                    <a:pt x="735" y="0"/>
                  </a:lnTo>
                  <a:lnTo>
                    <a:pt x="735" y="84"/>
                  </a:lnTo>
                  <a:lnTo>
                    <a:pt x="0" y="84"/>
                  </a:lnTo>
                  <a:lnTo>
                    <a:pt x="0" y="0"/>
                  </a:lnTo>
                </a:path>
              </a:pathLst>
            </a:custGeom>
            <a:blipFill dpi="0" rotWithShape="0">
              <a:blip r:embed="rId6"/>
              <a:srcRect/>
              <a:stretch>
                <a:fillRect/>
              </a:stretch>
            </a:blip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90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0" name="Freeform 455"/>
            <p:cNvSpPr>
              <a:spLocks noChangeArrowheads="1"/>
            </p:cNvSpPr>
            <p:nvPr/>
          </p:nvSpPr>
          <p:spPr bwMode="auto">
            <a:xfrm>
              <a:off x="19169402" y="10262965"/>
              <a:ext cx="246046" cy="239697"/>
            </a:xfrm>
            <a:custGeom>
              <a:avLst/>
              <a:gdLst>
                <a:gd name="T0" fmla="*/ 0 w 688"/>
                <a:gd name="T1" fmla="*/ 0 h 670"/>
                <a:gd name="T2" fmla="*/ 687 w 688"/>
                <a:gd name="T3" fmla="*/ 0 h 670"/>
                <a:gd name="T4" fmla="*/ 687 w 688"/>
                <a:gd name="T5" fmla="*/ 669 h 670"/>
                <a:gd name="T6" fmla="*/ 0 w 688"/>
                <a:gd name="T7" fmla="*/ 669 h 670"/>
                <a:gd name="T8" fmla="*/ 0 w 688"/>
                <a:gd name="T9" fmla="*/ 0 h 6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8" h="670">
                  <a:moveTo>
                    <a:pt x="0" y="0"/>
                  </a:moveTo>
                  <a:lnTo>
                    <a:pt x="687" y="0"/>
                  </a:lnTo>
                  <a:lnTo>
                    <a:pt x="687" y="669"/>
                  </a:lnTo>
                  <a:lnTo>
                    <a:pt x="0" y="669"/>
                  </a:lnTo>
                  <a:lnTo>
                    <a:pt x="0" y="0"/>
                  </a:lnTo>
                </a:path>
              </a:pathLst>
            </a:custGeom>
            <a:blipFill dpi="0" rotWithShape="0">
              <a:blip r:embed="rId7"/>
              <a:srcRect/>
              <a:stretch>
                <a:fillRect/>
              </a:stretch>
            </a:blip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90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1" name="Freeform 456"/>
            <p:cNvSpPr>
              <a:spLocks noChangeArrowheads="1"/>
            </p:cNvSpPr>
            <p:nvPr/>
          </p:nvSpPr>
          <p:spPr bwMode="auto">
            <a:xfrm>
              <a:off x="19178926" y="10270902"/>
              <a:ext cx="228585" cy="222236"/>
            </a:xfrm>
            <a:custGeom>
              <a:avLst/>
              <a:gdLst>
                <a:gd name="T0" fmla="*/ 639 w 640"/>
                <a:gd name="T1" fmla="*/ 311 h 622"/>
                <a:gd name="T2" fmla="*/ 639 w 640"/>
                <a:gd name="T3" fmla="*/ 311 h 622"/>
                <a:gd name="T4" fmla="*/ 323 w 640"/>
                <a:gd name="T5" fmla="*/ 621 h 622"/>
                <a:gd name="T6" fmla="*/ 0 w 640"/>
                <a:gd name="T7" fmla="*/ 311 h 622"/>
                <a:gd name="T8" fmla="*/ 323 w 640"/>
                <a:gd name="T9" fmla="*/ 0 h 622"/>
                <a:gd name="T10" fmla="*/ 639 w 640"/>
                <a:gd name="T11" fmla="*/ 311 h 6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0" h="622">
                  <a:moveTo>
                    <a:pt x="639" y="311"/>
                  </a:moveTo>
                  <a:lnTo>
                    <a:pt x="639" y="311"/>
                  </a:lnTo>
                  <a:cubicBezTo>
                    <a:pt x="639" y="484"/>
                    <a:pt x="496" y="621"/>
                    <a:pt x="323" y="621"/>
                  </a:cubicBezTo>
                  <a:cubicBezTo>
                    <a:pt x="144" y="621"/>
                    <a:pt x="0" y="484"/>
                    <a:pt x="0" y="311"/>
                  </a:cubicBezTo>
                  <a:cubicBezTo>
                    <a:pt x="0" y="143"/>
                    <a:pt x="144" y="0"/>
                    <a:pt x="323" y="0"/>
                  </a:cubicBezTo>
                  <a:cubicBezTo>
                    <a:pt x="496" y="0"/>
                    <a:pt x="639" y="137"/>
                    <a:pt x="639" y="311"/>
                  </a:cubicBezTo>
                </a:path>
              </a:pathLst>
            </a:custGeom>
            <a:solidFill>
              <a:srgbClr val="CDCCC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90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2" name="Freeform 457"/>
            <p:cNvSpPr>
              <a:spLocks noChangeArrowheads="1"/>
            </p:cNvSpPr>
            <p:nvPr/>
          </p:nvSpPr>
          <p:spPr bwMode="auto">
            <a:xfrm>
              <a:off x="19294806" y="10383608"/>
              <a:ext cx="112705" cy="111118"/>
            </a:xfrm>
            <a:custGeom>
              <a:avLst/>
              <a:gdLst>
                <a:gd name="T0" fmla="*/ 0 w 317"/>
                <a:gd name="T1" fmla="*/ 0 h 311"/>
                <a:gd name="T2" fmla="*/ 316 w 317"/>
                <a:gd name="T3" fmla="*/ 0 h 311"/>
                <a:gd name="T4" fmla="*/ 316 w 317"/>
                <a:gd name="T5" fmla="*/ 310 h 311"/>
                <a:gd name="T6" fmla="*/ 0 w 317"/>
                <a:gd name="T7" fmla="*/ 310 h 311"/>
                <a:gd name="T8" fmla="*/ 0 w 317"/>
                <a:gd name="T9" fmla="*/ 0 h 3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7" h="311">
                  <a:moveTo>
                    <a:pt x="0" y="0"/>
                  </a:moveTo>
                  <a:lnTo>
                    <a:pt x="316" y="0"/>
                  </a:lnTo>
                  <a:lnTo>
                    <a:pt x="316" y="310"/>
                  </a:lnTo>
                  <a:lnTo>
                    <a:pt x="0" y="310"/>
                  </a:lnTo>
                  <a:lnTo>
                    <a:pt x="0" y="0"/>
                  </a:lnTo>
                </a:path>
              </a:pathLst>
            </a:custGeom>
            <a:blipFill dpi="0" rotWithShape="0">
              <a:blip r:embed="rId8"/>
              <a:srcRect/>
              <a:stretch>
                <a:fillRect/>
              </a:stretch>
            </a:blip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90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3" name="Freeform 458"/>
            <p:cNvSpPr>
              <a:spLocks noChangeArrowheads="1"/>
            </p:cNvSpPr>
            <p:nvPr/>
          </p:nvSpPr>
          <p:spPr bwMode="auto">
            <a:xfrm>
              <a:off x="19178926" y="10383608"/>
              <a:ext cx="228585" cy="111118"/>
            </a:xfrm>
            <a:custGeom>
              <a:avLst/>
              <a:gdLst>
                <a:gd name="T0" fmla="*/ 0 w 640"/>
                <a:gd name="T1" fmla="*/ 0 h 311"/>
                <a:gd name="T2" fmla="*/ 639 w 640"/>
                <a:gd name="T3" fmla="*/ 0 h 311"/>
                <a:gd name="T4" fmla="*/ 639 w 640"/>
                <a:gd name="T5" fmla="*/ 310 h 311"/>
                <a:gd name="T6" fmla="*/ 0 w 640"/>
                <a:gd name="T7" fmla="*/ 310 h 311"/>
                <a:gd name="T8" fmla="*/ 0 w 640"/>
                <a:gd name="T9" fmla="*/ 0 h 3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0" h="311">
                  <a:moveTo>
                    <a:pt x="0" y="0"/>
                  </a:moveTo>
                  <a:lnTo>
                    <a:pt x="639" y="0"/>
                  </a:lnTo>
                  <a:lnTo>
                    <a:pt x="639" y="310"/>
                  </a:lnTo>
                  <a:lnTo>
                    <a:pt x="0" y="310"/>
                  </a:lnTo>
                  <a:lnTo>
                    <a:pt x="0" y="0"/>
                  </a:lnTo>
                </a:path>
              </a:pathLst>
            </a:custGeom>
            <a:blipFill dpi="0" rotWithShape="0">
              <a:blip r:embed="rId9"/>
              <a:srcRect/>
              <a:stretch>
                <a:fillRect/>
              </a:stretch>
            </a:blip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90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64" name="矩形 63"/>
          <p:cNvSpPr/>
          <p:nvPr/>
        </p:nvSpPr>
        <p:spPr>
          <a:xfrm>
            <a:off x="7542897" y="2697295"/>
            <a:ext cx="3798285" cy="275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T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65" name="文本框 64"/>
          <p:cNvSpPr txBox="1"/>
          <p:nvPr/>
        </p:nvSpPr>
        <p:spPr>
          <a:xfrm>
            <a:off x="7542897" y="2260146"/>
            <a:ext cx="2340571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defTabSz="912495">
              <a:lnSpc>
                <a:spcPct val="100000"/>
              </a:lnSpc>
              <a:spcBef>
                <a:spcPct val="0"/>
              </a:spcBef>
              <a:buFontTx/>
              <a:buNone/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defTabSz="91249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2pPr>
            <a:lvl3pPr marL="1143000" indent="-228600" defTabSz="91249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3pPr>
            <a:lvl4pPr marL="1600200" indent="-228600" defTabSz="91249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4pPr>
            <a:lvl5pPr marL="2057400" indent="-228600" defTabSz="91249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5pPr>
            <a:lvl6pPr marL="2514600" indent="-228600" defTabSz="91249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6pPr>
            <a:lvl7pPr marL="2971800" indent="-228600" defTabSz="91249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7pPr>
            <a:lvl8pPr marL="3429000" indent="-228600" defTabSz="91249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8pPr>
            <a:lvl9pPr marL="3886200" indent="-228600" defTabSz="91249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9pPr>
          </a:lstStyle>
          <a:p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66" name="组合 65"/>
          <p:cNvGrpSpPr/>
          <p:nvPr/>
        </p:nvGrpSpPr>
        <p:grpSpPr>
          <a:xfrm>
            <a:off x="6848840" y="2234610"/>
            <a:ext cx="457176" cy="425646"/>
            <a:chOff x="1814694" y="3100108"/>
            <a:chExt cx="457176" cy="425646"/>
          </a:xfrm>
        </p:grpSpPr>
        <p:sp>
          <p:nvSpPr>
            <p:cNvPr id="67" name="AutoShape 1"/>
            <p:cNvSpPr/>
            <p:nvPr/>
          </p:nvSpPr>
          <p:spPr bwMode="auto">
            <a:xfrm rot="20699283">
              <a:off x="1831139" y="3100108"/>
              <a:ext cx="405662" cy="395162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tx1"/>
            </a:solidFill>
            <a:ln w="25400" cap="flat">
              <a:noFill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 spc="-150">
                <a:cs typeface="+mn-ea"/>
                <a:sym typeface="+mn-lt"/>
              </a:endParaRPr>
            </a:p>
          </p:txBody>
        </p:sp>
        <p:sp>
          <p:nvSpPr>
            <p:cNvPr id="68" name="文本框 67"/>
            <p:cNvSpPr txBox="1"/>
            <p:nvPr/>
          </p:nvSpPr>
          <p:spPr>
            <a:xfrm>
              <a:off x="1814694" y="3125644"/>
              <a:ext cx="45717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spc="-150" dirty="0" smtClean="0">
                  <a:solidFill>
                    <a:schemeClr val="bg1"/>
                  </a:solidFill>
                  <a:latin typeface="造字工房悦黑（非商用）常规体" pitchFamily="50" charset="-122"/>
                  <a:ea typeface="造字工房悦黑（非商用）常规体" pitchFamily="50" charset="-122"/>
                </a:rPr>
                <a:t>01</a:t>
              </a:r>
              <a:endParaRPr lang="zh-CN" altLang="en-US" sz="2000" spc="-150" dirty="0">
                <a:solidFill>
                  <a:schemeClr val="bg1"/>
                </a:solidFill>
                <a:latin typeface="造字工房悦黑（非商用）常规体" pitchFamily="50" charset="-122"/>
                <a:ea typeface="造字工房悦黑（非商用）常规体" pitchFamily="50" charset="-122"/>
              </a:endParaRPr>
            </a:p>
          </p:txBody>
        </p:sp>
      </p:grpSp>
      <p:sp>
        <p:nvSpPr>
          <p:cNvPr id="69" name="矩形 68"/>
          <p:cNvSpPr/>
          <p:nvPr/>
        </p:nvSpPr>
        <p:spPr>
          <a:xfrm>
            <a:off x="7551392" y="4871687"/>
            <a:ext cx="3798285" cy="275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70" name="文本框 69"/>
          <p:cNvSpPr txBox="1"/>
          <p:nvPr/>
        </p:nvSpPr>
        <p:spPr>
          <a:xfrm>
            <a:off x="7551392" y="4434538"/>
            <a:ext cx="2340571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defTabSz="912495">
              <a:lnSpc>
                <a:spcPct val="100000"/>
              </a:lnSpc>
              <a:spcBef>
                <a:spcPct val="0"/>
              </a:spcBef>
              <a:buFontTx/>
              <a:buNone/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defTabSz="91249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2pPr>
            <a:lvl3pPr marL="1143000" indent="-228600" defTabSz="91249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3pPr>
            <a:lvl4pPr marL="1600200" indent="-228600" defTabSz="91249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4pPr>
            <a:lvl5pPr marL="2057400" indent="-228600" defTabSz="91249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5pPr>
            <a:lvl6pPr marL="2514600" indent="-228600" defTabSz="91249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6pPr>
            <a:lvl7pPr marL="2971800" indent="-228600" defTabSz="91249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7pPr>
            <a:lvl8pPr marL="3429000" indent="-228600" defTabSz="91249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8pPr>
            <a:lvl9pPr marL="3886200" indent="-228600" defTabSz="91249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9pPr>
          </a:lstStyle>
          <a:p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71" name="组合 70"/>
          <p:cNvGrpSpPr/>
          <p:nvPr/>
        </p:nvGrpSpPr>
        <p:grpSpPr>
          <a:xfrm>
            <a:off x="6857335" y="4409002"/>
            <a:ext cx="457176" cy="425646"/>
            <a:chOff x="1814694" y="3100108"/>
            <a:chExt cx="457176" cy="425646"/>
          </a:xfrm>
        </p:grpSpPr>
        <p:sp>
          <p:nvSpPr>
            <p:cNvPr id="72" name="AutoShape 1"/>
            <p:cNvSpPr/>
            <p:nvPr/>
          </p:nvSpPr>
          <p:spPr bwMode="auto">
            <a:xfrm rot="20699283">
              <a:off x="1831139" y="3100108"/>
              <a:ext cx="405662" cy="395162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tx1"/>
            </a:solidFill>
            <a:ln w="25400" cap="flat">
              <a:noFill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 spc="-150">
                <a:cs typeface="+mn-ea"/>
                <a:sym typeface="+mn-lt"/>
              </a:endParaRPr>
            </a:p>
          </p:txBody>
        </p:sp>
        <p:sp>
          <p:nvSpPr>
            <p:cNvPr id="73" name="文本框 72"/>
            <p:cNvSpPr txBox="1"/>
            <p:nvPr/>
          </p:nvSpPr>
          <p:spPr>
            <a:xfrm>
              <a:off x="1814694" y="3125644"/>
              <a:ext cx="45717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spc="-150" dirty="0" smtClean="0">
                  <a:solidFill>
                    <a:schemeClr val="bg1"/>
                  </a:solidFill>
                  <a:latin typeface="造字工房悦黑（非商用）常规体" pitchFamily="50" charset="-122"/>
                  <a:ea typeface="造字工房悦黑（非商用）常规体" pitchFamily="50" charset="-122"/>
                </a:rPr>
                <a:t>02</a:t>
              </a:r>
              <a:endParaRPr lang="zh-CN" altLang="en-US" sz="2000" spc="-150" dirty="0">
                <a:solidFill>
                  <a:schemeClr val="bg1"/>
                </a:solidFill>
                <a:latin typeface="造字工房悦黑（非商用）常规体" pitchFamily="50" charset="-122"/>
                <a:ea typeface="造字工房悦黑（非商用）常规体" pitchFamily="50" charset="-122"/>
              </a:endParaRPr>
            </a:p>
          </p:txBody>
        </p:sp>
      </p:grpSp>
      <p:sp>
        <p:nvSpPr>
          <p:cNvPr id="74" name="文本框 73"/>
          <p:cNvSpPr txBox="1"/>
          <p:nvPr/>
        </p:nvSpPr>
        <p:spPr>
          <a:xfrm>
            <a:off x="2130576" y="3204013"/>
            <a:ext cx="2321813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defTabSz="912495">
              <a:lnSpc>
                <a:spcPct val="100000"/>
              </a:lnSpc>
              <a:spcBef>
                <a:spcPct val="0"/>
              </a:spcBef>
              <a:buFontTx/>
              <a:buNone/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defTabSz="91249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2pPr>
            <a:lvl3pPr marL="1143000" indent="-228600" defTabSz="91249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3pPr>
            <a:lvl4pPr marL="1600200" indent="-228600" defTabSz="91249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4pPr>
            <a:lvl5pPr marL="2057400" indent="-228600" defTabSz="91249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5pPr>
            <a:lvl6pPr marL="2514600" indent="-228600" defTabSz="91249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6pPr>
            <a:lvl7pPr marL="2971800" indent="-228600" defTabSz="91249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7pPr>
            <a:lvl8pPr marL="3429000" indent="-228600" defTabSz="91249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8pPr>
            <a:lvl9pPr marL="3886200" indent="-228600" defTabSz="91249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9pPr>
          </a:lstStyle>
          <a:p>
            <a:r>
              <a:rPr lang="zh-CN" sz="2400" dirty="0">
                <a:solidFill>
                  <a:schemeClr val="tx1"/>
                </a:solidFill>
                <a:ea typeface="宋体" panose="02010600030101010101" pitchFamily="2" charset="-122"/>
              </a:rPr>
              <a:t>选课</a:t>
            </a:r>
            <a:endParaRPr lang="zh-CN" sz="2400" dirty="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grpSp>
        <p:nvGrpSpPr>
          <p:cNvPr id="75" name="组合 74"/>
          <p:cNvGrpSpPr/>
          <p:nvPr/>
        </p:nvGrpSpPr>
        <p:grpSpPr>
          <a:xfrm>
            <a:off x="1250568" y="2674114"/>
            <a:ext cx="845917" cy="868395"/>
            <a:chOff x="1069605" y="-1043769"/>
            <a:chExt cx="6832381" cy="7013934"/>
          </a:xfrm>
        </p:grpSpPr>
        <p:sp>
          <p:nvSpPr>
            <p:cNvPr id="76" name="AutoShape 1"/>
            <p:cNvSpPr/>
            <p:nvPr/>
          </p:nvSpPr>
          <p:spPr bwMode="auto">
            <a:xfrm rot="7229000">
              <a:off x="4161716" y="1926774"/>
              <a:ext cx="2860471" cy="2786429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4763" cap="flat">
              <a:solidFill>
                <a:schemeClr val="bg1">
                  <a:lumMod val="8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ym typeface="+mn-lt"/>
              </a:endParaRPr>
            </a:p>
          </p:txBody>
        </p:sp>
        <p:sp>
          <p:nvSpPr>
            <p:cNvPr id="77" name="AutoShape 1"/>
            <p:cNvSpPr/>
            <p:nvPr/>
          </p:nvSpPr>
          <p:spPr bwMode="auto">
            <a:xfrm rot="7077689">
              <a:off x="4238302" y="2013105"/>
              <a:ext cx="2755089" cy="268377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lumMod val="85000"/>
              </a:schemeClr>
            </a:solidFill>
            <a:ln w="25400" cap="flat">
              <a:noFill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78" name="AutoShape 1"/>
            <p:cNvSpPr/>
            <p:nvPr/>
          </p:nvSpPr>
          <p:spPr bwMode="auto">
            <a:xfrm rot="7493114">
              <a:off x="4276870" y="2050675"/>
              <a:ext cx="2677951" cy="2608633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tx1">
                <a:alpha val="80000"/>
              </a:schemeClr>
            </a:solidFill>
            <a:ln w="25400" cap="flat">
              <a:noFill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79" name="AutoShape 1"/>
            <p:cNvSpPr/>
            <p:nvPr/>
          </p:nvSpPr>
          <p:spPr bwMode="auto">
            <a:xfrm rot="7229000">
              <a:off x="4000883" y="1772696"/>
              <a:ext cx="3091504" cy="3011481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4763" cap="flat">
              <a:solidFill>
                <a:schemeClr val="bg1">
                  <a:lumMod val="8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ym typeface="+mn-lt"/>
              </a:endParaRPr>
            </a:p>
          </p:txBody>
        </p:sp>
        <p:sp>
          <p:nvSpPr>
            <p:cNvPr id="80" name="AutoShape 1"/>
            <p:cNvSpPr/>
            <p:nvPr/>
          </p:nvSpPr>
          <p:spPr bwMode="auto">
            <a:xfrm rot="7229000">
              <a:off x="3828981" y="1611040"/>
              <a:ext cx="3312784" cy="3227033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4763" cap="flat">
              <a:solidFill>
                <a:schemeClr val="bg1">
                  <a:lumMod val="8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ym typeface="+mn-lt"/>
              </a:endParaRPr>
            </a:p>
          </p:txBody>
        </p:sp>
        <p:sp>
          <p:nvSpPr>
            <p:cNvPr id="81" name="AutoShape 1"/>
            <p:cNvSpPr/>
            <p:nvPr/>
          </p:nvSpPr>
          <p:spPr bwMode="auto">
            <a:xfrm rot="7229000">
              <a:off x="3639012" y="1425928"/>
              <a:ext cx="3570614" cy="3478189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4763" cap="flat">
              <a:solidFill>
                <a:schemeClr val="bg1">
                  <a:lumMod val="8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ym typeface="+mn-lt"/>
              </a:endParaRPr>
            </a:p>
          </p:txBody>
        </p:sp>
        <p:sp>
          <p:nvSpPr>
            <p:cNvPr id="82" name="AutoShape 1"/>
            <p:cNvSpPr/>
            <p:nvPr/>
          </p:nvSpPr>
          <p:spPr bwMode="auto">
            <a:xfrm rot="7229000">
              <a:off x="3403629" y="1187504"/>
              <a:ext cx="3887991" cy="378735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4763" cap="flat">
              <a:solidFill>
                <a:schemeClr val="bg1">
                  <a:lumMod val="8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ym typeface="+mn-lt"/>
              </a:endParaRPr>
            </a:p>
          </p:txBody>
        </p:sp>
        <p:sp>
          <p:nvSpPr>
            <p:cNvPr id="83" name="AutoShape 1"/>
            <p:cNvSpPr/>
            <p:nvPr/>
          </p:nvSpPr>
          <p:spPr bwMode="auto">
            <a:xfrm rot="7229000">
              <a:off x="3146280" y="972622"/>
              <a:ext cx="4212039" cy="4103011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4763" cap="flat">
              <a:solidFill>
                <a:schemeClr val="bg1">
                  <a:lumMod val="8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ym typeface="+mn-lt"/>
              </a:endParaRPr>
            </a:p>
          </p:txBody>
        </p:sp>
        <p:sp>
          <p:nvSpPr>
            <p:cNvPr id="84" name="AutoShape 1"/>
            <p:cNvSpPr/>
            <p:nvPr/>
          </p:nvSpPr>
          <p:spPr bwMode="auto">
            <a:xfrm rot="7229000">
              <a:off x="2803156" y="663158"/>
              <a:ext cx="4704113" cy="4582347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4763" cap="flat">
              <a:solidFill>
                <a:schemeClr val="bg1">
                  <a:lumMod val="8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ym typeface="+mn-lt"/>
              </a:endParaRPr>
            </a:p>
          </p:txBody>
        </p:sp>
        <p:sp>
          <p:nvSpPr>
            <p:cNvPr id="85" name="AutoShape 1"/>
            <p:cNvSpPr/>
            <p:nvPr/>
          </p:nvSpPr>
          <p:spPr bwMode="auto">
            <a:xfrm rot="7229000">
              <a:off x="2425400" y="318708"/>
              <a:ext cx="5188802" cy="5054491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4763" cap="flat">
              <a:solidFill>
                <a:schemeClr val="bg1">
                  <a:lumMod val="8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ym typeface="+mn-lt"/>
              </a:endParaRPr>
            </a:p>
          </p:txBody>
        </p:sp>
        <p:sp>
          <p:nvSpPr>
            <p:cNvPr id="86" name="AutoShape 1"/>
            <p:cNvSpPr/>
            <p:nvPr/>
          </p:nvSpPr>
          <p:spPr bwMode="auto">
            <a:xfrm rot="7229000">
              <a:off x="2002366" y="-66096"/>
              <a:ext cx="5746471" cy="559772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4763" cap="flat">
              <a:solidFill>
                <a:schemeClr val="bg1">
                  <a:lumMod val="8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ym typeface="+mn-lt"/>
              </a:endParaRPr>
            </a:p>
          </p:txBody>
        </p:sp>
        <p:sp>
          <p:nvSpPr>
            <p:cNvPr id="87" name="AutoShape 1"/>
            <p:cNvSpPr/>
            <p:nvPr/>
          </p:nvSpPr>
          <p:spPr bwMode="auto">
            <a:xfrm rot="7229000">
              <a:off x="1517507" y="-483973"/>
              <a:ext cx="6338384" cy="6174317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4763" cap="flat">
              <a:solidFill>
                <a:schemeClr val="bg1">
                  <a:lumMod val="8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ym typeface="+mn-lt"/>
              </a:endParaRPr>
            </a:p>
          </p:txBody>
        </p:sp>
        <p:sp>
          <p:nvSpPr>
            <p:cNvPr id="88" name="AutoShape 1"/>
            <p:cNvSpPr/>
            <p:nvPr/>
          </p:nvSpPr>
          <p:spPr bwMode="auto">
            <a:xfrm rot="7229000">
              <a:off x="978829" y="-952993"/>
              <a:ext cx="7013934" cy="6832381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4763" cap="flat">
              <a:solidFill>
                <a:schemeClr val="bg1">
                  <a:lumMod val="8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ym typeface="+mn-lt"/>
              </a:endParaRPr>
            </a:p>
          </p:txBody>
        </p:sp>
      </p:grpSp>
      <p:pic>
        <p:nvPicPr>
          <p:cNvPr id="3" name="图片占位符 2"/>
          <p:cNvPicPr>
            <a:picLocks noChangeAspect="1"/>
          </p:cNvPicPr>
          <p:nvPr>
            <p:ph type="pic" sz="quarter" idx="16"/>
          </p:nvPr>
        </p:nvPicPr>
        <p:blipFill>
          <a:blip r:embed="rId10"/>
          <a:stretch>
            <a:fillRect/>
          </a:stretch>
        </p:blipFill>
        <p:spPr>
          <a:xfrm>
            <a:off x="3667125" y="934720"/>
            <a:ext cx="7289800" cy="55537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 advTm="0">
        <p:fade/>
      </p:transition>
    </mc:Choice>
    <mc:Fallback>
      <p:transition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25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25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500"/>
                            </p:stCondLst>
                            <p:childTnLst>
                              <p:par>
                                <p:cTn id="4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25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25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2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/>
      <p:bldP spid="65" grpId="0"/>
      <p:bldP spid="69" grpId="0"/>
      <p:bldP spid="70" grpId="0"/>
      <p:bldP spid="7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sz="6600"/>
              <a:t>NEXT  										y</a:t>
            </a:r>
            <a:endParaRPr lang="en-US" altLang="zh-CN" sz="66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endParaRPr lang="zh-CN" altLang="en-US" sz="6000">
              <a:sym typeface="+mn-ea"/>
            </a:endParaRPr>
          </a:p>
          <a:p>
            <a:pPr marL="0" indent="0">
              <a:buNone/>
            </a:pPr>
            <a:r>
              <a:rPr lang="en-US" altLang="zh-CN" sz="6000">
                <a:sym typeface="+mn-ea"/>
              </a:rPr>
              <a:t>	</a:t>
            </a:r>
            <a:r>
              <a:rPr lang="en-US" altLang="zh-CN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  <a:sym typeface="+mn-ea"/>
              </a:rPr>
              <a:t>学生老师交流和老师修改学生成绩</a:t>
            </a:r>
            <a:endParaRPr lang="en-US" altLang="zh-CN" sz="3600" dirty="0">
              <a:solidFill>
                <a:schemeClr val="tx1">
                  <a:lumMod val="85000"/>
                  <a:lumOff val="15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zh-CN" altLang="en-US" sz="6000"/>
          </a:p>
          <a:p>
            <a:pPr marL="0" indent="0">
              <a:buNone/>
            </a:pPr>
            <a:endParaRPr lang="en-US" altLang="zh-CN" sz="60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大学教务处</a:t>
            </a:r>
            <a:br>
              <a:rPr lang="zh-CN" altLang="en-US" dirty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32788" y="595376"/>
            <a:ext cx="2105440" cy="1642973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p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  <a:sym typeface="+mn-ea"/>
              </a:rPr>
              <a:t>学生老师交流</a:t>
            </a:r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5" name="图片占位符 4"/>
          <p:cNvPicPr>
            <a:picLocks noChangeAspect="1"/>
          </p:cNvPicPr>
          <p:nvPr>
            <p:ph type="pic" idx="1"/>
          </p:nvPr>
        </p:nvPicPr>
        <p:blipFill>
          <a:blip r:embed="rId1"/>
          <a:stretch>
            <a:fillRect/>
          </a:stretch>
        </p:blipFill>
        <p:spPr>
          <a:xfrm>
            <a:off x="2222500" y="685800"/>
            <a:ext cx="7497445" cy="384302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  <a:sym typeface="+mn-ea"/>
              </a:rPr>
              <a:t>                           学生老师交流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5" name="图片占位符 4"/>
          <p:cNvPicPr>
            <a:picLocks noChangeAspect="1"/>
          </p:cNvPicPr>
          <p:nvPr>
            <p:ph type="pic" idx="1"/>
          </p:nvPr>
        </p:nvPicPr>
        <p:blipFill>
          <a:blip r:embed="rId1"/>
          <a:stretch>
            <a:fillRect/>
          </a:stretch>
        </p:blipFill>
        <p:spPr>
          <a:xfrm>
            <a:off x="1983740" y="685800"/>
            <a:ext cx="7167245" cy="391668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6415" y="1877060"/>
            <a:ext cx="11139170" cy="500697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4882515" y="1174750"/>
            <a:ext cx="26212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200"/>
              <a:t>修改学生成绩</a:t>
            </a:r>
            <a:endParaRPr lang="zh-CN" altLang="en-US" sz="32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sz="6600"/>
              <a:t>NEXT  										L</a:t>
            </a:r>
            <a:endParaRPr lang="en-US" altLang="zh-CN" sz="66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endParaRPr lang="zh-CN" altLang="en-US" sz="6000">
              <a:sym typeface="+mn-ea"/>
            </a:endParaRPr>
          </a:p>
          <a:p>
            <a:pPr marL="0" indent="0">
              <a:buNone/>
            </a:pPr>
            <a:r>
              <a:rPr lang="en-US" altLang="zh-CN" sz="48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  <a:sym typeface="+mn-ea"/>
              </a:rPr>
              <a:t>老师</a:t>
            </a:r>
            <a:r>
              <a:rPr lang="zh-CN" altLang="en-US" sz="48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  <a:sym typeface="+mn-ea"/>
              </a:rPr>
              <a:t>学生</a:t>
            </a:r>
            <a:r>
              <a:rPr lang="en-US" altLang="zh-CN" sz="48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  <a:sym typeface="+mn-ea"/>
              </a:rPr>
              <a:t>登录注册和修改学生信息</a:t>
            </a:r>
            <a:endParaRPr lang="en-US" altLang="zh-CN" sz="4800" dirty="0">
              <a:solidFill>
                <a:schemeClr val="tx1">
                  <a:lumMod val="85000"/>
                  <a:lumOff val="15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altLang="zh-CN" sz="3600" dirty="0">
              <a:solidFill>
                <a:schemeClr val="tx1">
                  <a:lumMod val="85000"/>
                  <a:lumOff val="15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zh-CN" altLang="en-US" sz="6000"/>
          </a:p>
          <a:p>
            <a:pPr marL="0" indent="0">
              <a:buNone/>
            </a:pPr>
            <a:endParaRPr lang="en-US" altLang="zh-CN" sz="60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组合 34"/>
          <p:cNvGrpSpPr/>
          <p:nvPr/>
        </p:nvGrpSpPr>
        <p:grpSpPr>
          <a:xfrm>
            <a:off x="3962470" y="772148"/>
            <a:ext cx="518994" cy="532785"/>
            <a:chOff x="1069605" y="-1043769"/>
            <a:chExt cx="6832381" cy="7013934"/>
          </a:xfrm>
        </p:grpSpPr>
        <p:sp>
          <p:nvSpPr>
            <p:cNvPr id="36" name="AutoShape 1"/>
            <p:cNvSpPr/>
            <p:nvPr/>
          </p:nvSpPr>
          <p:spPr bwMode="auto">
            <a:xfrm rot="7229000">
              <a:off x="4161716" y="1926774"/>
              <a:ext cx="2860471" cy="2786429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4763" cap="flat">
              <a:solidFill>
                <a:schemeClr val="bg1">
                  <a:lumMod val="8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ym typeface="+mn-lt"/>
              </a:endParaRPr>
            </a:p>
          </p:txBody>
        </p:sp>
        <p:sp>
          <p:nvSpPr>
            <p:cNvPr id="38" name="AutoShape 1"/>
            <p:cNvSpPr/>
            <p:nvPr/>
          </p:nvSpPr>
          <p:spPr bwMode="auto">
            <a:xfrm rot="7077689">
              <a:off x="4238302" y="2013105"/>
              <a:ext cx="2755089" cy="268377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lumMod val="85000"/>
              </a:schemeClr>
            </a:solidFill>
            <a:ln w="25400" cap="flat">
              <a:noFill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40" name="AutoShape 1"/>
            <p:cNvSpPr/>
            <p:nvPr/>
          </p:nvSpPr>
          <p:spPr bwMode="auto">
            <a:xfrm rot="7493114">
              <a:off x="4276870" y="2050675"/>
              <a:ext cx="2677951" cy="2608633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tx1">
                <a:alpha val="80000"/>
              </a:schemeClr>
            </a:solidFill>
            <a:ln w="25400" cap="flat">
              <a:noFill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42" name="AutoShape 1"/>
            <p:cNvSpPr/>
            <p:nvPr/>
          </p:nvSpPr>
          <p:spPr bwMode="auto">
            <a:xfrm rot="7229000">
              <a:off x="4000883" y="1772696"/>
              <a:ext cx="3091504" cy="3011481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4763" cap="flat">
              <a:solidFill>
                <a:schemeClr val="bg1">
                  <a:lumMod val="8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ym typeface="+mn-lt"/>
              </a:endParaRPr>
            </a:p>
          </p:txBody>
        </p:sp>
        <p:sp>
          <p:nvSpPr>
            <p:cNvPr id="43" name="AutoShape 1"/>
            <p:cNvSpPr/>
            <p:nvPr/>
          </p:nvSpPr>
          <p:spPr bwMode="auto">
            <a:xfrm rot="7229000">
              <a:off x="3828981" y="1611040"/>
              <a:ext cx="3312784" cy="3227033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4763" cap="flat">
              <a:solidFill>
                <a:schemeClr val="bg1">
                  <a:lumMod val="8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ym typeface="+mn-lt"/>
              </a:endParaRPr>
            </a:p>
          </p:txBody>
        </p:sp>
        <p:sp>
          <p:nvSpPr>
            <p:cNvPr id="44" name="AutoShape 1"/>
            <p:cNvSpPr/>
            <p:nvPr/>
          </p:nvSpPr>
          <p:spPr bwMode="auto">
            <a:xfrm rot="7229000">
              <a:off x="3639012" y="1425928"/>
              <a:ext cx="3570614" cy="3478189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4763" cap="flat">
              <a:solidFill>
                <a:schemeClr val="bg1">
                  <a:lumMod val="8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ym typeface="+mn-lt"/>
              </a:endParaRPr>
            </a:p>
          </p:txBody>
        </p:sp>
        <p:sp>
          <p:nvSpPr>
            <p:cNvPr id="45" name="AutoShape 1"/>
            <p:cNvSpPr/>
            <p:nvPr/>
          </p:nvSpPr>
          <p:spPr bwMode="auto">
            <a:xfrm rot="7229000">
              <a:off x="3403629" y="1187504"/>
              <a:ext cx="3887991" cy="378735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4763" cap="flat">
              <a:solidFill>
                <a:schemeClr val="bg1">
                  <a:lumMod val="8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ym typeface="+mn-lt"/>
              </a:endParaRPr>
            </a:p>
          </p:txBody>
        </p:sp>
        <p:sp>
          <p:nvSpPr>
            <p:cNvPr id="46" name="AutoShape 1"/>
            <p:cNvSpPr/>
            <p:nvPr/>
          </p:nvSpPr>
          <p:spPr bwMode="auto">
            <a:xfrm rot="7229000">
              <a:off x="3146280" y="972622"/>
              <a:ext cx="4212039" cy="4103011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4763" cap="flat">
              <a:solidFill>
                <a:schemeClr val="bg1">
                  <a:lumMod val="8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ym typeface="+mn-lt"/>
              </a:endParaRPr>
            </a:p>
          </p:txBody>
        </p:sp>
        <p:sp>
          <p:nvSpPr>
            <p:cNvPr id="47" name="AutoShape 1"/>
            <p:cNvSpPr/>
            <p:nvPr/>
          </p:nvSpPr>
          <p:spPr bwMode="auto">
            <a:xfrm rot="7229000">
              <a:off x="2803156" y="663158"/>
              <a:ext cx="4704113" cy="4582347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4763" cap="flat">
              <a:solidFill>
                <a:schemeClr val="bg1">
                  <a:lumMod val="8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ym typeface="+mn-lt"/>
              </a:endParaRPr>
            </a:p>
          </p:txBody>
        </p:sp>
        <p:sp>
          <p:nvSpPr>
            <p:cNvPr id="48" name="AutoShape 1"/>
            <p:cNvSpPr/>
            <p:nvPr/>
          </p:nvSpPr>
          <p:spPr bwMode="auto">
            <a:xfrm rot="7229000">
              <a:off x="2425400" y="318708"/>
              <a:ext cx="5188802" cy="5054491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4763" cap="flat">
              <a:solidFill>
                <a:schemeClr val="bg1">
                  <a:lumMod val="8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ym typeface="+mn-lt"/>
              </a:endParaRPr>
            </a:p>
          </p:txBody>
        </p:sp>
        <p:sp>
          <p:nvSpPr>
            <p:cNvPr id="49" name="AutoShape 1"/>
            <p:cNvSpPr/>
            <p:nvPr/>
          </p:nvSpPr>
          <p:spPr bwMode="auto">
            <a:xfrm rot="7229000">
              <a:off x="2002366" y="-66096"/>
              <a:ext cx="5746471" cy="559772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4763" cap="flat">
              <a:solidFill>
                <a:schemeClr val="bg1">
                  <a:lumMod val="8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ym typeface="+mn-lt"/>
              </a:endParaRPr>
            </a:p>
          </p:txBody>
        </p:sp>
        <p:sp>
          <p:nvSpPr>
            <p:cNvPr id="50" name="AutoShape 1"/>
            <p:cNvSpPr/>
            <p:nvPr/>
          </p:nvSpPr>
          <p:spPr bwMode="auto">
            <a:xfrm rot="7229000">
              <a:off x="1517507" y="-483973"/>
              <a:ext cx="6338384" cy="6174317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4763" cap="flat">
              <a:solidFill>
                <a:schemeClr val="bg1">
                  <a:lumMod val="8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ym typeface="+mn-lt"/>
              </a:endParaRPr>
            </a:p>
          </p:txBody>
        </p:sp>
        <p:sp>
          <p:nvSpPr>
            <p:cNvPr id="51" name="AutoShape 1"/>
            <p:cNvSpPr/>
            <p:nvPr/>
          </p:nvSpPr>
          <p:spPr bwMode="auto">
            <a:xfrm rot="7229000">
              <a:off x="978829" y="-952993"/>
              <a:ext cx="7013934" cy="6832381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4763" cap="flat">
              <a:solidFill>
                <a:schemeClr val="bg1">
                  <a:lumMod val="8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ym typeface="+mn-lt"/>
              </a:endParaRPr>
            </a:p>
          </p:txBody>
        </p:sp>
      </p:grpSp>
      <p:sp>
        <p:nvSpPr>
          <p:cNvPr id="53" name="文本框 52"/>
          <p:cNvSpPr txBox="1"/>
          <p:nvPr/>
        </p:nvSpPr>
        <p:spPr>
          <a:xfrm>
            <a:off x="1938556" y="4972557"/>
            <a:ext cx="2340571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defTabSz="912495">
              <a:lnSpc>
                <a:spcPct val="100000"/>
              </a:lnSpc>
              <a:spcBef>
                <a:spcPct val="0"/>
              </a:spcBef>
              <a:buFontTx/>
              <a:buNone/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defTabSz="91249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2pPr>
            <a:lvl3pPr marL="1143000" indent="-228600" defTabSz="91249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3pPr>
            <a:lvl4pPr marL="1600200" indent="-228600" defTabSz="91249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4pPr>
            <a:lvl5pPr marL="2057400" indent="-228600" defTabSz="91249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5pPr>
            <a:lvl6pPr marL="2514600" indent="-228600" defTabSz="91249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6pPr>
            <a:lvl7pPr marL="2971800" indent="-228600" defTabSz="91249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7pPr>
            <a:lvl8pPr marL="3429000" indent="-228600" defTabSz="91249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8pPr>
            <a:lvl9pPr marL="3886200" indent="-228600" defTabSz="91249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9pPr>
          </a:lstStyle>
          <a:p>
            <a:pPr algn="ctr"/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登录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2830368" y="4413659"/>
            <a:ext cx="457176" cy="425646"/>
            <a:chOff x="1814694" y="3100108"/>
            <a:chExt cx="457176" cy="425646"/>
          </a:xfrm>
        </p:grpSpPr>
        <p:sp>
          <p:nvSpPr>
            <p:cNvPr id="55" name="AutoShape 1"/>
            <p:cNvSpPr/>
            <p:nvPr/>
          </p:nvSpPr>
          <p:spPr bwMode="auto">
            <a:xfrm rot="20699283">
              <a:off x="1831139" y="3100108"/>
              <a:ext cx="405662" cy="395162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tx1"/>
            </a:solidFill>
            <a:ln w="25400" cap="flat">
              <a:noFill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 spc="-150">
                <a:cs typeface="+mn-ea"/>
                <a:sym typeface="+mn-lt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1814694" y="3125644"/>
              <a:ext cx="45717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spc="-150" dirty="0" smtClean="0">
                  <a:solidFill>
                    <a:schemeClr val="bg1"/>
                  </a:solidFill>
                  <a:latin typeface="造字工房悦黑（非商用）常规体" pitchFamily="50" charset="-122"/>
                  <a:ea typeface="造字工房悦黑（非商用）常规体" pitchFamily="50" charset="-122"/>
                </a:rPr>
                <a:t>01</a:t>
              </a:r>
              <a:endParaRPr lang="zh-CN" altLang="en-US" sz="2000" spc="-150" dirty="0">
                <a:solidFill>
                  <a:schemeClr val="bg1"/>
                </a:solidFill>
                <a:latin typeface="造字工房悦黑（非商用）常规体" pitchFamily="50" charset="-122"/>
                <a:ea typeface="造字工房悦黑（非商用）常规体" pitchFamily="50" charset="-122"/>
              </a:endParaRPr>
            </a:p>
          </p:txBody>
        </p:sp>
      </p:grpSp>
      <p:sp>
        <p:nvSpPr>
          <p:cNvPr id="68" name="文本框 67"/>
          <p:cNvSpPr txBox="1"/>
          <p:nvPr/>
        </p:nvSpPr>
        <p:spPr>
          <a:xfrm>
            <a:off x="4901288" y="4966285"/>
            <a:ext cx="2340571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defTabSz="912495">
              <a:lnSpc>
                <a:spcPct val="100000"/>
              </a:lnSpc>
              <a:spcBef>
                <a:spcPct val="0"/>
              </a:spcBef>
              <a:buFontTx/>
              <a:buNone/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defTabSz="91249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2pPr>
            <a:lvl3pPr marL="1143000" indent="-228600" defTabSz="91249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3pPr>
            <a:lvl4pPr marL="1600200" indent="-228600" defTabSz="91249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4pPr>
            <a:lvl5pPr marL="2057400" indent="-228600" defTabSz="91249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5pPr>
            <a:lvl6pPr marL="2514600" indent="-228600" defTabSz="91249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6pPr>
            <a:lvl7pPr marL="2971800" indent="-228600" defTabSz="91249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7pPr>
            <a:lvl8pPr marL="3429000" indent="-228600" defTabSz="91249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8pPr>
            <a:lvl9pPr marL="3886200" indent="-228600" defTabSz="91249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9pPr>
          </a:lstStyle>
          <a:p>
            <a:pPr algn="ctr"/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注册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69" name="组合 68"/>
          <p:cNvGrpSpPr/>
          <p:nvPr/>
        </p:nvGrpSpPr>
        <p:grpSpPr>
          <a:xfrm>
            <a:off x="5852933" y="4439195"/>
            <a:ext cx="457176" cy="425646"/>
            <a:chOff x="1814694" y="3100108"/>
            <a:chExt cx="457176" cy="425646"/>
          </a:xfrm>
        </p:grpSpPr>
        <p:sp>
          <p:nvSpPr>
            <p:cNvPr id="70" name="AutoShape 1"/>
            <p:cNvSpPr/>
            <p:nvPr/>
          </p:nvSpPr>
          <p:spPr bwMode="auto">
            <a:xfrm rot="20699283">
              <a:off x="1831139" y="3100108"/>
              <a:ext cx="405662" cy="395162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tx1"/>
            </a:solidFill>
            <a:ln w="25400" cap="flat">
              <a:noFill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 spc="-150">
                <a:cs typeface="+mn-ea"/>
                <a:sym typeface="+mn-lt"/>
              </a:endParaRPr>
            </a:p>
          </p:txBody>
        </p:sp>
        <p:sp>
          <p:nvSpPr>
            <p:cNvPr id="71" name="文本框 70"/>
            <p:cNvSpPr txBox="1"/>
            <p:nvPr/>
          </p:nvSpPr>
          <p:spPr>
            <a:xfrm>
              <a:off x="1814694" y="3125644"/>
              <a:ext cx="45717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spc="-150" dirty="0" smtClean="0">
                  <a:solidFill>
                    <a:schemeClr val="bg1"/>
                  </a:solidFill>
                  <a:latin typeface="造字工房悦黑（非商用）常规体" pitchFamily="50" charset="-122"/>
                  <a:ea typeface="造字工房悦黑（非商用）常规体" pitchFamily="50" charset="-122"/>
                </a:rPr>
                <a:t>02</a:t>
              </a:r>
              <a:endParaRPr lang="zh-CN" altLang="en-US" sz="2000" spc="-150" dirty="0">
                <a:solidFill>
                  <a:schemeClr val="bg1"/>
                </a:solidFill>
                <a:latin typeface="造字工房悦黑（非商用）常规体" pitchFamily="50" charset="-122"/>
                <a:ea typeface="造字工房悦黑（非商用）常规体" pitchFamily="50" charset="-122"/>
              </a:endParaRPr>
            </a:p>
          </p:txBody>
        </p:sp>
      </p:grpSp>
      <p:pic>
        <p:nvPicPr>
          <p:cNvPr id="3" name="图片占位符 2"/>
          <p:cNvPicPr>
            <a:picLocks noChangeAspect="1"/>
          </p:cNvPicPr>
          <p:nvPr>
            <p:ph type="pic" sz="quarter" idx="16"/>
          </p:nvPr>
        </p:nvPicPr>
        <p:blipFill>
          <a:blip r:embed="rId1"/>
          <a:stretch>
            <a:fillRect/>
          </a:stretch>
        </p:blipFill>
        <p:spPr>
          <a:xfrm>
            <a:off x="321310" y="863600"/>
            <a:ext cx="4689475" cy="3311525"/>
          </a:xfrm>
          <a:prstGeom prst="rect">
            <a:avLst/>
          </a:prstGeom>
        </p:spPr>
      </p:pic>
      <p:pic>
        <p:nvPicPr>
          <p:cNvPr id="6" name="图片占位符 5"/>
          <p:cNvPicPr>
            <a:picLocks noChangeAspect="1"/>
          </p:cNvPicPr>
          <p:nvPr>
            <p:ph type="pic" sz="quarter" idx="17"/>
          </p:nvPr>
        </p:nvPicPr>
        <p:blipFill>
          <a:blip r:embed="rId2"/>
          <a:stretch>
            <a:fillRect/>
          </a:stretch>
        </p:blipFill>
        <p:spPr>
          <a:xfrm>
            <a:off x="5217795" y="800100"/>
            <a:ext cx="4768850" cy="3379470"/>
          </a:xfrm>
          <a:prstGeom prst="rect">
            <a:avLst/>
          </a:prstGeom>
        </p:spPr>
      </p:pic>
      <p:sp>
        <p:nvSpPr>
          <p:cNvPr id="2" name="图片占位符 1"/>
          <p:cNvSpPr/>
          <p:nvPr>
            <p:ph type="pic" sz="quarter" idx="18"/>
          </p:nvPr>
        </p:nvSpPr>
        <p:spPr/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 advTm="3000">
        <p:fade/>
      </p:transition>
    </mc:Choice>
    <mc:Fallback>
      <p:transition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49"/>
                            </p:stCondLst>
                            <p:childTnLst>
                              <p:par>
                                <p:cTn id="2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49"/>
                            </p:stCondLst>
                            <p:childTnLst>
                              <p:par>
                                <p:cTn id="2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  <p:bldP spid="6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                          			  </a:t>
            </a:r>
            <a:r>
              <a:rPr lang="zh-CN" altLang="en-US"/>
              <a:t>教师登录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5" name="图片占位符 4"/>
          <p:cNvPicPr>
            <a:picLocks noChangeAspect="1"/>
          </p:cNvPicPr>
          <p:nvPr>
            <p:ph type="pic" idx="1"/>
          </p:nvPr>
        </p:nvPicPr>
        <p:blipFill>
          <a:blip r:embed="rId1"/>
          <a:stretch>
            <a:fillRect/>
          </a:stretch>
        </p:blipFill>
        <p:spPr>
          <a:xfrm>
            <a:off x="969010" y="685800"/>
            <a:ext cx="10084435" cy="37211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矩形 2"/>
          <p:cNvSpPr/>
          <p:nvPr/>
        </p:nvSpPr>
        <p:spPr>
          <a:xfrm>
            <a:off x="6205855" y="4874260"/>
            <a:ext cx="5371465" cy="119888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  <a:scene3d>
              <a:camera prst="orthographicFront"/>
              <a:lightRig rig="threePt" dir="t">
                <a:rot lat="0" lon="0" rev="0"/>
              </a:lightRig>
            </a:scene3d>
            <a:sp3d extrusionH="120650" prstMaterial="matte"/>
          </a:bodyPr>
          <a:p>
            <a:pPr algn="ctr"/>
            <a:r>
              <a:rPr lang="zh-CN" altLang="en-US" sz="7200" b="1">
                <a:ln>
                  <a:gradFill>
                    <a:gsLst>
                      <a:gs pos="98000">
                        <a:srgbClr val="F88C89"/>
                      </a:gs>
                      <a:gs pos="86000">
                        <a:srgbClr val="F8D078"/>
                      </a:gs>
                      <a:gs pos="73000">
                        <a:srgbClr val="BAD172"/>
                      </a:gs>
                      <a:gs pos="62000">
                        <a:srgbClr val="BEC7AF"/>
                      </a:gs>
                      <a:gs pos="50000">
                        <a:srgbClr val="83D9E3"/>
                      </a:gs>
                      <a:gs pos="37000">
                        <a:srgbClr val="9C61DF"/>
                      </a:gs>
                      <a:gs pos="24000">
                        <a:srgbClr val="CA78E1"/>
                      </a:gs>
                      <a:gs pos="12000">
                        <a:srgbClr val="E564DF"/>
                      </a:gs>
                      <a:gs pos="0">
                        <a:srgbClr val="F86CC0"/>
                      </a:gs>
                    </a:gsLst>
                    <a:lin ang="0"/>
                  </a:gradFill>
                </a:ln>
                <a:gradFill>
                  <a:gsLst>
                    <a:gs pos="79000">
                      <a:srgbClr val="CCFF66"/>
                    </a:gs>
                    <a:gs pos="94000">
                      <a:srgbClr val="FFFF00">
                        <a:alpha val="50000"/>
                      </a:srgbClr>
                    </a:gs>
                    <a:gs pos="70000">
                      <a:srgbClr val="00FF00">
                        <a:alpha val="13000"/>
                      </a:srgbClr>
                    </a:gs>
                    <a:gs pos="56000">
                      <a:srgbClr val="00FFFF">
                        <a:alpha val="50000"/>
                      </a:srgbClr>
                    </a:gs>
                    <a:gs pos="43000">
                      <a:srgbClr val="00FFFF">
                        <a:alpha val="13000"/>
                      </a:srgbClr>
                    </a:gs>
                    <a:gs pos="22000">
                      <a:srgbClr val="FF00FF">
                        <a:alpha val="50000"/>
                      </a:srgbClr>
                    </a:gs>
                    <a:gs pos="33000">
                      <a:srgbClr val="9900FF">
                        <a:alpha val="50000"/>
                      </a:srgbClr>
                    </a:gs>
                    <a:gs pos="5000">
                      <a:srgbClr val="FF00FF">
                        <a:alpha val="50000"/>
                      </a:srgbClr>
                    </a:gs>
                    <a:gs pos="0">
                      <a:srgbClr val="FF3300">
                        <a:alpha val="50000"/>
                      </a:srgbClr>
                    </a:gs>
                    <a:gs pos="100000">
                      <a:srgbClr val="FF3300">
                        <a:alpha val="30000"/>
                      </a:srgbClr>
                    </a:gs>
                  </a:gsLst>
                  <a:lin ang="0"/>
                </a:gradFill>
                <a:effectLst>
                  <a:outerShdw blurRad="50800" dist="38100" algn="l" rotWithShape="0">
                    <a:srgbClr val="CC00CC">
                      <a:alpha val="40000"/>
                    </a:srgbClr>
                  </a:outerShdw>
                </a:effectLst>
              </a:rPr>
              <a:t>教师注册</a:t>
            </a:r>
            <a:endParaRPr lang="zh-CN" altLang="en-US" sz="7200" b="1">
              <a:ln>
                <a:gradFill>
                  <a:gsLst>
                    <a:gs pos="98000">
                      <a:srgbClr val="F88C89"/>
                    </a:gs>
                    <a:gs pos="86000">
                      <a:srgbClr val="F8D078"/>
                    </a:gs>
                    <a:gs pos="73000">
                      <a:srgbClr val="BAD172"/>
                    </a:gs>
                    <a:gs pos="62000">
                      <a:srgbClr val="BEC7AF"/>
                    </a:gs>
                    <a:gs pos="50000">
                      <a:srgbClr val="83D9E3"/>
                    </a:gs>
                    <a:gs pos="37000">
                      <a:srgbClr val="9C61DF"/>
                    </a:gs>
                    <a:gs pos="24000">
                      <a:srgbClr val="CA78E1"/>
                    </a:gs>
                    <a:gs pos="12000">
                      <a:srgbClr val="E564DF"/>
                    </a:gs>
                    <a:gs pos="0">
                      <a:srgbClr val="F86CC0"/>
                    </a:gs>
                  </a:gsLst>
                  <a:lin ang="0"/>
                </a:gradFill>
              </a:ln>
              <a:gradFill>
                <a:gsLst>
                  <a:gs pos="79000">
                    <a:srgbClr val="CCFF66"/>
                  </a:gs>
                  <a:gs pos="94000">
                    <a:srgbClr val="FFFF00">
                      <a:alpha val="50000"/>
                    </a:srgbClr>
                  </a:gs>
                  <a:gs pos="70000">
                    <a:srgbClr val="00FF00">
                      <a:alpha val="13000"/>
                    </a:srgbClr>
                  </a:gs>
                  <a:gs pos="56000">
                    <a:srgbClr val="00FFFF">
                      <a:alpha val="50000"/>
                    </a:srgbClr>
                  </a:gs>
                  <a:gs pos="43000">
                    <a:srgbClr val="00FFFF">
                      <a:alpha val="13000"/>
                    </a:srgbClr>
                  </a:gs>
                  <a:gs pos="22000">
                    <a:srgbClr val="FF00FF">
                      <a:alpha val="50000"/>
                    </a:srgbClr>
                  </a:gs>
                  <a:gs pos="33000">
                    <a:srgbClr val="9900FF">
                      <a:alpha val="50000"/>
                    </a:srgbClr>
                  </a:gs>
                  <a:gs pos="5000">
                    <a:srgbClr val="FF00FF">
                      <a:alpha val="50000"/>
                    </a:srgbClr>
                  </a:gs>
                  <a:gs pos="0">
                    <a:srgbClr val="FF3300">
                      <a:alpha val="50000"/>
                    </a:srgbClr>
                  </a:gs>
                  <a:gs pos="100000">
                    <a:srgbClr val="FF3300">
                      <a:alpha val="30000"/>
                    </a:srgbClr>
                  </a:gs>
                </a:gsLst>
                <a:lin ang="0"/>
              </a:gradFill>
              <a:effectLst>
                <a:outerShdw blurRad="50800" dist="38100" algn="l" rotWithShape="0">
                  <a:srgbClr val="CC00CC">
                    <a:alpha val="40000"/>
                  </a:srgbClr>
                </a:outerShdw>
              </a:effectLst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419735" y="-50165"/>
            <a:ext cx="6146800" cy="648589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/>
        <p:txBody>
          <a:bodyPr>
            <a:noAutofit/>
          </a:bodyPr>
          <a:p>
            <a:r>
              <a:rPr lang="zh-CN" altLang="en-US" sz="3600"/>
              <a:t>修改学生信息</a:t>
            </a:r>
            <a:endParaRPr lang="zh-CN" altLang="en-US" sz="3600"/>
          </a:p>
        </p:txBody>
      </p:sp>
      <p:pic>
        <p:nvPicPr>
          <p:cNvPr id="5" name="图片占位符 4"/>
          <p:cNvPicPr>
            <a:picLocks noChangeAspect="1"/>
          </p:cNvPicPr>
          <p:nvPr>
            <p:ph type="pic" idx="1"/>
          </p:nvPr>
        </p:nvPicPr>
        <p:blipFill>
          <a:blip r:embed="rId1"/>
          <a:stretch>
            <a:fillRect/>
          </a:stretch>
        </p:blipFill>
        <p:spPr>
          <a:xfrm>
            <a:off x="924560" y="197485"/>
            <a:ext cx="9286240" cy="4176395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7105" name="文本占位符 1"/>
          <p:cNvSpPr>
            <a:spLocks noGrp="1"/>
          </p:cNvSpPr>
          <p:nvPr>
            <p:ph type="body" sz="quarter" idx="10" hasCustomPrompt="1"/>
          </p:nvPr>
        </p:nvSpPr>
        <p:spPr>
          <a:xfrm>
            <a:off x="2578100" y="1198563"/>
            <a:ext cx="5637213" cy="528637"/>
          </a:xfrm>
          <a:noFill/>
        </p:spPr>
        <p:txBody>
          <a:bodyPr anchor="ctr"/>
          <a:p>
            <a:pPr defTabSz="914400"/>
            <a:r>
              <a:rPr lang="zh-CN" altLang="en-US" kern="1200" dirty="0">
                <a:latin typeface="微软雅黑" panose="020B0503020204020204" charset="-122"/>
                <a:ea typeface="微软雅黑" panose="020B0503020204020204" charset="-122"/>
                <a:cs typeface="+mn-cs"/>
              </a:rPr>
              <a:t>遇到问题</a:t>
            </a:r>
            <a:endParaRPr lang="zh-CN" altLang="en-US" kern="1200" dirty="0"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grpSp>
        <p:nvGrpSpPr>
          <p:cNvPr id="47106" name="组 6"/>
          <p:cNvGrpSpPr/>
          <p:nvPr/>
        </p:nvGrpSpPr>
        <p:grpSpPr>
          <a:xfrm>
            <a:off x="0" y="3276600"/>
            <a:ext cx="3052763" cy="720725"/>
            <a:chOff x="0" y="2743200"/>
            <a:chExt cx="2806262" cy="662152"/>
          </a:xfrm>
        </p:grpSpPr>
        <p:grpSp>
          <p:nvGrpSpPr>
            <p:cNvPr id="47107" name="组 4"/>
            <p:cNvGrpSpPr/>
            <p:nvPr/>
          </p:nvGrpSpPr>
          <p:grpSpPr>
            <a:xfrm>
              <a:off x="0" y="2743200"/>
              <a:ext cx="2806262" cy="662152"/>
              <a:chOff x="0" y="2743200"/>
              <a:chExt cx="2806262" cy="662152"/>
            </a:xfrm>
          </p:grpSpPr>
          <p:sp>
            <p:nvSpPr>
              <p:cNvPr id="3" name="矩形 2"/>
              <p:cNvSpPr/>
              <p:nvPr/>
            </p:nvSpPr>
            <p:spPr>
              <a:xfrm>
                <a:off x="0" y="2916621"/>
                <a:ext cx="2806262" cy="488731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/>
                <a:endParaRPr kumimoji="1" lang="zh-CN" altLang="en-US" strike="noStrike" noProof="1"/>
              </a:p>
            </p:txBody>
          </p:sp>
          <p:sp>
            <p:nvSpPr>
              <p:cNvPr id="4" name="三角形 3"/>
              <p:cNvSpPr/>
              <p:nvPr/>
            </p:nvSpPr>
            <p:spPr>
              <a:xfrm>
                <a:off x="1182414" y="2743200"/>
                <a:ext cx="362607" cy="173421"/>
              </a:xfrm>
              <a:prstGeom prst="triangl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/>
                <a:endParaRPr kumimoji="1" lang="zh-CN" altLang="en-US" strike="noStrike" noProof="1"/>
              </a:p>
            </p:txBody>
          </p:sp>
        </p:grpSp>
        <p:sp>
          <p:nvSpPr>
            <p:cNvPr id="47110" name="矩形 5"/>
            <p:cNvSpPr/>
            <p:nvPr/>
          </p:nvSpPr>
          <p:spPr>
            <a:xfrm>
              <a:off x="436361" y="2979685"/>
              <a:ext cx="1933543" cy="36933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Century Gothic" panose="020B0502020202020204"/>
                  <a:ea typeface="微软雅黑" panose="020B0503020204020204" charset="-122"/>
                </a:rPr>
                <a:t>YOUR</a:t>
              </a:r>
              <a:r>
                <a:rPr lang="zh-CN" altLang="en-US" b="1" dirty="0">
                  <a:solidFill>
                    <a:schemeClr val="bg1"/>
                  </a:solidFill>
                  <a:latin typeface="Century Gothic" panose="020B0502020202020204"/>
                  <a:ea typeface="微软雅黑" panose="020B0503020204020204" charset="-122"/>
                </a:rPr>
                <a:t> </a:t>
              </a:r>
              <a:r>
                <a:rPr lang="en-US" altLang="zh-CN" b="1" dirty="0">
                  <a:solidFill>
                    <a:schemeClr val="bg1"/>
                  </a:solidFill>
                  <a:latin typeface="Century Gothic" panose="020B0502020202020204"/>
                  <a:ea typeface="微软雅黑" panose="020B0503020204020204" charset="-122"/>
                </a:rPr>
                <a:t>TEXT</a:t>
              </a:r>
              <a:r>
                <a:rPr lang="zh-CN" altLang="en-US" b="1" dirty="0">
                  <a:solidFill>
                    <a:schemeClr val="bg1"/>
                  </a:solidFill>
                  <a:latin typeface="Century Gothic" panose="020B0502020202020204"/>
                  <a:ea typeface="微软雅黑" panose="020B0503020204020204" charset="-122"/>
                </a:rPr>
                <a:t> </a:t>
              </a:r>
              <a:r>
                <a:rPr lang="en-US" altLang="zh-CN" b="1" dirty="0">
                  <a:solidFill>
                    <a:schemeClr val="bg1"/>
                  </a:solidFill>
                  <a:latin typeface="Century Gothic" panose="020B0502020202020204"/>
                  <a:ea typeface="微软雅黑" panose="020B0503020204020204" charset="-122"/>
                </a:rPr>
                <a:t>HERE</a:t>
              </a:r>
              <a:endParaRPr lang="zh-CN" altLang="en-US" b="1" dirty="0">
                <a:solidFill>
                  <a:schemeClr val="bg1"/>
                </a:solidFill>
                <a:latin typeface="Century Gothic" panose="020B0502020202020204"/>
                <a:ea typeface="宋体" panose="02010600030101010101" pitchFamily="2" charset="-122"/>
              </a:endParaRPr>
            </a:p>
          </p:txBody>
        </p:sp>
      </p:grpSp>
      <p:sp>
        <p:nvSpPr>
          <p:cNvPr id="47111" name="矩形 12"/>
          <p:cNvSpPr/>
          <p:nvPr/>
        </p:nvSpPr>
        <p:spPr>
          <a:xfrm>
            <a:off x="1054100" y="2159000"/>
            <a:ext cx="944563" cy="903288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 algn="ctr"/>
            <a:r>
              <a:rPr lang="en-US" altLang="zh-CN" sz="4800" b="1">
                <a:solidFill>
                  <a:schemeClr val="accent1"/>
                </a:solidFill>
                <a:latin typeface="Century Gothic" panose="020B0502020202020204"/>
                <a:ea typeface="微软雅黑" panose="020B0503020204020204" charset="-122"/>
              </a:rPr>
              <a:t>01</a:t>
            </a:r>
            <a:endParaRPr lang="zh-CN" altLang="en-US" sz="4800" b="1" dirty="0">
              <a:solidFill>
                <a:schemeClr val="accent1"/>
              </a:solidFill>
              <a:latin typeface="Century Gothic" panose="020B0502020202020204"/>
              <a:ea typeface="宋体" panose="02010600030101010101" pitchFamily="2" charset="-122"/>
            </a:endParaRPr>
          </a:p>
        </p:txBody>
      </p:sp>
      <p:sp>
        <p:nvSpPr>
          <p:cNvPr id="47112" name="矩形 18"/>
          <p:cNvSpPr/>
          <p:nvPr/>
        </p:nvSpPr>
        <p:spPr>
          <a:xfrm>
            <a:off x="622300" y="5141913"/>
            <a:ext cx="1808163" cy="45085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 algn="ctr">
              <a:lnSpc>
                <a:spcPct val="130000"/>
              </a:lnSpc>
            </a:pPr>
            <a:r>
              <a:rPr lang="en-US" altLang="zh-CN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UI</a:t>
            </a:r>
            <a:r>
              <a:rPr lang="zh-CN" altLang="en-US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布局不够完美</a:t>
            </a:r>
            <a:endParaRPr lang="zh-CN" altLang="en-US" b="1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7113" name="Freeform 7"/>
          <p:cNvSpPr/>
          <p:nvPr/>
        </p:nvSpPr>
        <p:spPr>
          <a:xfrm>
            <a:off x="4200525" y="1727200"/>
            <a:ext cx="619125" cy="590550"/>
          </a:xfrm>
          <a:custGeom>
            <a:avLst/>
            <a:gdLst/>
            <a:ahLst/>
            <a:cxnLst>
              <a:cxn ang="0">
                <a:pos x="531041" y="58196"/>
              </a:cxn>
              <a:cxn ang="0">
                <a:pos x="480119" y="140641"/>
              </a:cxn>
              <a:cxn ang="0">
                <a:pos x="438897" y="106693"/>
              </a:cxn>
              <a:cxn ang="0">
                <a:pos x="404949" y="77595"/>
              </a:cxn>
              <a:cxn ang="0">
                <a:pos x="368576" y="48497"/>
              </a:cxn>
              <a:cxn ang="0">
                <a:pos x="332204" y="29098"/>
              </a:cxn>
              <a:cxn ang="0">
                <a:pos x="293406" y="19398"/>
              </a:cxn>
              <a:cxn ang="0">
                <a:pos x="249759" y="16973"/>
              </a:cxn>
              <a:cxn ang="0">
                <a:pos x="240059" y="19398"/>
              </a:cxn>
              <a:cxn ang="0">
                <a:pos x="227935" y="24248"/>
              </a:cxn>
              <a:cxn ang="0">
                <a:pos x="215811" y="41222"/>
              </a:cxn>
              <a:cxn ang="0">
                <a:pos x="201262" y="84869"/>
              </a:cxn>
              <a:cxn ang="0">
                <a:pos x="184288" y="116392"/>
              </a:cxn>
              <a:cxn ang="0">
                <a:pos x="179438" y="118817"/>
              </a:cxn>
              <a:cxn ang="0">
                <a:pos x="155190" y="121242"/>
              </a:cxn>
              <a:cxn ang="0">
                <a:pos x="94569" y="116392"/>
              </a:cxn>
              <a:cxn ang="0">
                <a:pos x="65470" y="121242"/>
              </a:cxn>
              <a:cxn ang="0">
                <a:pos x="50921" y="133366"/>
              </a:cxn>
              <a:cxn ang="0">
                <a:pos x="46072" y="143066"/>
              </a:cxn>
              <a:cxn ang="0">
                <a:pos x="31523" y="203687"/>
              </a:cxn>
              <a:cxn ang="0">
                <a:pos x="33947" y="264308"/>
              </a:cxn>
              <a:cxn ang="0">
                <a:pos x="53346" y="324930"/>
              </a:cxn>
              <a:cxn ang="0">
                <a:pos x="89719" y="380701"/>
              </a:cxn>
              <a:cxn ang="0">
                <a:pos x="116392" y="414649"/>
              </a:cxn>
              <a:cxn ang="0">
                <a:pos x="147915" y="458297"/>
              </a:cxn>
              <a:cxn ang="0">
                <a:pos x="60621" y="504369"/>
              </a:cxn>
              <a:cxn ang="0">
                <a:pos x="41222" y="516493"/>
              </a:cxn>
              <a:cxn ang="0">
                <a:pos x="12124" y="540742"/>
              </a:cxn>
              <a:cxn ang="0">
                <a:pos x="0" y="562565"/>
              </a:cxn>
              <a:cxn ang="0">
                <a:pos x="2424" y="572265"/>
              </a:cxn>
              <a:cxn ang="0">
                <a:pos x="12124" y="581964"/>
              </a:cxn>
              <a:cxn ang="0">
                <a:pos x="26673" y="589239"/>
              </a:cxn>
              <a:cxn ang="0">
                <a:pos x="46072" y="591664"/>
              </a:cxn>
              <a:cxn ang="0">
                <a:pos x="75170" y="584389"/>
              </a:cxn>
              <a:cxn ang="0">
                <a:pos x="155190" y="540742"/>
              </a:cxn>
              <a:cxn ang="0">
                <a:pos x="259458" y="467996"/>
              </a:cxn>
              <a:cxn ang="0">
                <a:pos x="375851" y="366152"/>
              </a:cxn>
              <a:cxn ang="0">
                <a:pos x="434047" y="307956"/>
              </a:cxn>
              <a:cxn ang="0">
                <a:pos x="528616" y="201262"/>
              </a:cxn>
              <a:cxn ang="0">
                <a:pos x="591662" y="111543"/>
              </a:cxn>
              <a:cxn ang="0">
                <a:pos x="615911" y="60621"/>
              </a:cxn>
              <a:cxn ang="0">
                <a:pos x="618336" y="36372"/>
              </a:cxn>
              <a:cxn ang="0">
                <a:pos x="618336" y="26673"/>
              </a:cxn>
              <a:cxn ang="0">
                <a:pos x="606211" y="7274"/>
              </a:cxn>
              <a:cxn ang="0">
                <a:pos x="596512" y="0"/>
              </a:cxn>
              <a:cxn ang="0">
                <a:pos x="579538" y="2424"/>
              </a:cxn>
              <a:cxn ang="0">
                <a:pos x="555289" y="24248"/>
              </a:cxn>
              <a:cxn ang="0">
                <a:pos x="531041" y="58196"/>
              </a:cxn>
            </a:cxnLst>
            <a:pathLst>
              <a:path w="510" h="488">
                <a:moveTo>
                  <a:pt x="438" y="48"/>
                </a:moveTo>
                <a:lnTo>
                  <a:pt x="438" y="48"/>
                </a:lnTo>
                <a:lnTo>
                  <a:pt x="416" y="80"/>
                </a:lnTo>
                <a:lnTo>
                  <a:pt x="396" y="116"/>
                </a:lnTo>
                <a:lnTo>
                  <a:pt x="396" y="116"/>
                </a:lnTo>
                <a:lnTo>
                  <a:pt x="362" y="88"/>
                </a:lnTo>
                <a:lnTo>
                  <a:pt x="334" y="64"/>
                </a:lnTo>
                <a:lnTo>
                  <a:pt x="334" y="64"/>
                </a:lnTo>
                <a:lnTo>
                  <a:pt x="318" y="52"/>
                </a:lnTo>
                <a:lnTo>
                  <a:pt x="304" y="40"/>
                </a:lnTo>
                <a:lnTo>
                  <a:pt x="288" y="32"/>
                </a:lnTo>
                <a:lnTo>
                  <a:pt x="274" y="24"/>
                </a:lnTo>
                <a:lnTo>
                  <a:pt x="258" y="18"/>
                </a:lnTo>
                <a:lnTo>
                  <a:pt x="242" y="16"/>
                </a:lnTo>
                <a:lnTo>
                  <a:pt x="224" y="14"/>
                </a:lnTo>
                <a:lnTo>
                  <a:pt x="206" y="14"/>
                </a:lnTo>
                <a:lnTo>
                  <a:pt x="206" y="14"/>
                </a:lnTo>
                <a:lnTo>
                  <a:pt x="198" y="16"/>
                </a:lnTo>
                <a:lnTo>
                  <a:pt x="192" y="18"/>
                </a:lnTo>
                <a:lnTo>
                  <a:pt x="188" y="20"/>
                </a:lnTo>
                <a:lnTo>
                  <a:pt x="184" y="24"/>
                </a:lnTo>
                <a:lnTo>
                  <a:pt x="178" y="34"/>
                </a:lnTo>
                <a:lnTo>
                  <a:pt x="174" y="44"/>
                </a:lnTo>
                <a:lnTo>
                  <a:pt x="166" y="70"/>
                </a:lnTo>
                <a:lnTo>
                  <a:pt x="160" y="84"/>
                </a:lnTo>
                <a:lnTo>
                  <a:pt x="152" y="96"/>
                </a:lnTo>
                <a:lnTo>
                  <a:pt x="152" y="96"/>
                </a:lnTo>
                <a:lnTo>
                  <a:pt x="148" y="98"/>
                </a:lnTo>
                <a:lnTo>
                  <a:pt x="142" y="100"/>
                </a:lnTo>
                <a:lnTo>
                  <a:pt x="128" y="100"/>
                </a:lnTo>
                <a:lnTo>
                  <a:pt x="96" y="98"/>
                </a:lnTo>
                <a:lnTo>
                  <a:pt x="78" y="96"/>
                </a:lnTo>
                <a:lnTo>
                  <a:pt x="62" y="98"/>
                </a:lnTo>
                <a:lnTo>
                  <a:pt x="54" y="100"/>
                </a:lnTo>
                <a:lnTo>
                  <a:pt x="48" y="104"/>
                </a:lnTo>
                <a:lnTo>
                  <a:pt x="42" y="110"/>
                </a:lnTo>
                <a:lnTo>
                  <a:pt x="38" y="118"/>
                </a:lnTo>
                <a:lnTo>
                  <a:pt x="38" y="118"/>
                </a:lnTo>
                <a:lnTo>
                  <a:pt x="30" y="142"/>
                </a:lnTo>
                <a:lnTo>
                  <a:pt x="26" y="168"/>
                </a:lnTo>
                <a:lnTo>
                  <a:pt x="24" y="194"/>
                </a:lnTo>
                <a:lnTo>
                  <a:pt x="28" y="218"/>
                </a:lnTo>
                <a:lnTo>
                  <a:pt x="34" y="244"/>
                </a:lnTo>
                <a:lnTo>
                  <a:pt x="44" y="268"/>
                </a:lnTo>
                <a:lnTo>
                  <a:pt x="56" y="292"/>
                </a:lnTo>
                <a:lnTo>
                  <a:pt x="74" y="314"/>
                </a:lnTo>
                <a:lnTo>
                  <a:pt x="74" y="314"/>
                </a:lnTo>
                <a:lnTo>
                  <a:pt x="96" y="342"/>
                </a:lnTo>
                <a:lnTo>
                  <a:pt x="122" y="378"/>
                </a:lnTo>
                <a:lnTo>
                  <a:pt x="122" y="378"/>
                </a:lnTo>
                <a:lnTo>
                  <a:pt x="86" y="398"/>
                </a:lnTo>
                <a:lnTo>
                  <a:pt x="50" y="416"/>
                </a:lnTo>
                <a:lnTo>
                  <a:pt x="50" y="416"/>
                </a:lnTo>
                <a:lnTo>
                  <a:pt x="34" y="426"/>
                </a:lnTo>
                <a:lnTo>
                  <a:pt x="22" y="436"/>
                </a:lnTo>
                <a:lnTo>
                  <a:pt x="10" y="446"/>
                </a:lnTo>
                <a:lnTo>
                  <a:pt x="4" y="456"/>
                </a:lnTo>
                <a:lnTo>
                  <a:pt x="0" y="464"/>
                </a:lnTo>
                <a:lnTo>
                  <a:pt x="0" y="468"/>
                </a:lnTo>
                <a:lnTo>
                  <a:pt x="2" y="472"/>
                </a:lnTo>
                <a:lnTo>
                  <a:pt x="4" y="476"/>
                </a:lnTo>
                <a:lnTo>
                  <a:pt x="10" y="480"/>
                </a:lnTo>
                <a:lnTo>
                  <a:pt x="22" y="486"/>
                </a:lnTo>
                <a:lnTo>
                  <a:pt x="22" y="486"/>
                </a:lnTo>
                <a:lnTo>
                  <a:pt x="30" y="488"/>
                </a:lnTo>
                <a:lnTo>
                  <a:pt x="38" y="488"/>
                </a:lnTo>
                <a:lnTo>
                  <a:pt x="50" y="486"/>
                </a:lnTo>
                <a:lnTo>
                  <a:pt x="62" y="482"/>
                </a:lnTo>
                <a:lnTo>
                  <a:pt x="92" y="468"/>
                </a:lnTo>
                <a:lnTo>
                  <a:pt x="128" y="446"/>
                </a:lnTo>
                <a:lnTo>
                  <a:pt x="170" y="420"/>
                </a:lnTo>
                <a:lnTo>
                  <a:pt x="214" y="386"/>
                </a:lnTo>
                <a:lnTo>
                  <a:pt x="262" y="346"/>
                </a:lnTo>
                <a:lnTo>
                  <a:pt x="310" y="302"/>
                </a:lnTo>
                <a:lnTo>
                  <a:pt x="310" y="302"/>
                </a:lnTo>
                <a:lnTo>
                  <a:pt x="358" y="254"/>
                </a:lnTo>
                <a:lnTo>
                  <a:pt x="400" y="208"/>
                </a:lnTo>
                <a:lnTo>
                  <a:pt x="436" y="166"/>
                </a:lnTo>
                <a:lnTo>
                  <a:pt x="464" y="126"/>
                </a:lnTo>
                <a:lnTo>
                  <a:pt x="488" y="92"/>
                </a:lnTo>
                <a:lnTo>
                  <a:pt x="502" y="62"/>
                </a:lnTo>
                <a:lnTo>
                  <a:pt x="508" y="50"/>
                </a:lnTo>
                <a:lnTo>
                  <a:pt x="510" y="40"/>
                </a:lnTo>
                <a:lnTo>
                  <a:pt x="510" y="30"/>
                </a:lnTo>
                <a:lnTo>
                  <a:pt x="510" y="22"/>
                </a:lnTo>
                <a:lnTo>
                  <a:pt x="510" y="22"/>
                </a:lnTo>
                <a:lnTo>
                  <a:pt x="504" y="10"/>
                </a:lnTo>
                <a:lnTo>
                  <a:pt x="500" y="6"/>
                </a:lnTo>
                <a:lnTo>
                  <a:pt x="496" y="2"/>
                </a:lnTo>
                <a:lnTo>
                  <a:pt x="492" y="0"/>
                </a:lnTo>
                <a:lnTo>
                  <a:pt x="488" y="0"/>
                </a:lnTo>
                <a:lnTo>
                  <a:pt x="478" y="2"/>
                </a:lnTo>
                <a:lnTo>
                  <a:pt x="468" y="10"/>
                </a:lnTo>
                <a:lnTo>
                  <a:pt x="458" y="20"/>
                </a:lnTo>
                <a:lnTo>
                  <a:pt x="448" y="32"/>
                </a:lnTo>
                <a:lnTo>
                  <a:pt x="438" y="48"/>
                </a:lnTo>
                <a:lnTo>
                  <a:pt x="438" y="48"/>
                </a:lnTo>
                <a:close/>
              </a:path>
            </a:pathLst>
          </a:custGeom>
          <a:solidFill>
            <a:schemeClr val="accent2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grpSp>
        <p:nvGrpSpPr>
          <p:cNvPr id="47114" name="组 64"/>
          <p:cNvGrpSpPr/>
          <p:nvPr/>
        </p:nvGrpSpPr>
        <p:grpSpPr>
          <a:xfrm>
            <a:off x="3046413" y="3471863"/>
            <a:ext cx="3052762" cy="720725"/>
            <a:chOff x="3046442" y="3471861"/>
            <a:chExt cx="3052676" cy="720295"/>
          </a:xfrm>
        </p:grpSpPr>
        <p:grpSp>
          <p:nvGrpSpPr>
            <p:cNvPr id="27" name="组 26"/>
            <p:cNvGrpSpPr/>
            <p:nvPr/>
          </p:nvGrpSpPr>
          <p:grpSpPr>
            <a:xfrm rot="10800000">
              <a:off x="3046442" y="3471861"/>
              <a:ext cx="3052676" cy="720295"/>
              <a:chOff x="0" y="2743200"/>
              <a:chExt cx="2806262" cy="662152"/>
            </a:xfrm>
            <a:solidFill>
              <a:schemeClr val="accent3"/>
            </a:solidFill>
          </p:grpSpPr>
          <p:sp>
            <p:nvSpPr>
              <p:cNvPr id="29" name="矩形 28"/>
              <p:cNvSpPr/>
              <p:nvPr/>
            </p:nvSpPr>
            <p:spPr>
              <a:xfrm>
                <a:off x="0" y="2916621"/>
                <a:ext cx="2806262" cy="48873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/>
                <a:endParaRPr kumimoji="1" lang="zh-CN" altLang="en-US" strike="noStrike" noProof="1"/>
              </a:p>
            </p:txBody>
          </p:sp>
          <p:sp>
            <p:nvSpPr>
              <p:cNvPr id="30" name="三角形 29"/>
              <p:cNvSpPr/>
              <p:nvPr/>
            </p:nvSpPr>
            <p:spPr>
              <a:xfrm>
                <a:off x="1182414" y="2743200"/>
                <a:ext cx="362607" cy="173421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/>
                <a:endParaRPr kumimoji="1" lang="zh-CN" altLang="en-US" strike="noStrike" noProof="1"/>
              </a:p>
            </p:txBody>
          </p:sp>
        </p:grpSp>
        <p:sp>
          <p:nvSpPr>
            <p:cNvPr id="47116" name="矩形 27"/>
            <p:cNvSpPr/>
            <p:nvPr/>
          </p:nvSpPr>
          <p:spPr>
            <a:xfrm>
              <a:off x="3521119" y="3523187"/>
              <a:ext cx="2103325" cy="40176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Century Gothic" panose="020B0502020202020204"/>
                  <a:ea typeface="微软雅黑" panose="020B0503020204020204" charset="-122"/>
                </a:rPr>
                <a:t>YOUR</a:t>
              </a:r>
              <a:r>
                <a:rPr lang="zh-CN" altLang="en-US" b="1" dirty="0">
                  <a:solidFill>
                    <a:schemeClr val="bg1"/>
                  </a:solidFill>
                  <a:latin typeface="Century Gothic" panose="020B0502020202020204"/>
                  <a:ea typeface="微软雅黑" panose="020B0503020204020204" charset="-122"/>
                </a:rPr>
                <a:t> </a:t>
              </a:r>
              <a:r>
                <a:rPr lang="en-US" altLang="zh-CN" b="1" dirty="0">
                  <a:solidFill>
                    <a:schemeClr val="bg1"/>
                  </a:solidFill>
                  <a:latin typeface="Century Gothic" panose="020B0502020202020204"/>
                  <a:ea typeface="微软雅黑" panose="020B0503020204020204" charset="-122"/>
                </a:rPr>
                <a:t>TEXT</a:t>
              </a:r>
              <a:r>
                <a:rPr lang="zh-CN" altLang="en-US" b="1" dirty="0">
                  <a:solidFill>
                    <a:schemeClr val="bg1"/>
                  </a:solidFill>
                  <a:latin typeface="Century Gothic" panose="020B0502020202020204"/>
                  <a:ea typeface="微软雅黑" panose="020B0503020204020204" charset="-122"/>
                </a:rPr>
                <a:t> </a:t>
              </a:r>
              <a:r>
                <a:rPr lang="en-US" altLang="zh-CN" b="1" dirty="0">
                  <a:solidFill>
                    <a:schemeClr val="bg1"/>
                  </a:solidFill>
                  <a:latin typeface="Century Gothic" panose="020B0502020202020204"/>
                  <a:ea typeface="微软雅黑" panose="020B0503020204020204" charset="-122"/>
                </a:rPr>
                <a:t>HERE</a:t>
              </a:r>
              <a:endParaRPr lang="zh-CN" altLang="en-US" b="1" dirty="0">
                <a:solidFill>
                  <a:schemeClr val="bg1"/>
                </a:solidFill>
                <a:latin typeface="Century Gothic" panose="020B0502020202020204"/>
                <a:ea typeface="宋体" panose="02010600030101010101" pitchFamily="2" charset="-122"/>
              </a:endParaRPr>
            </a:p>
          </p:txBody>
        </p:sp>
      </p:grpSp>
      <p:sp>
        <p:nvSpPr>
          <p:cNvPr id="23" name="矩形 22"/>
          <p:cNvSpPr/>
          <p:nvPr/>
        </p:nvSpPr>
        <p:spPr>
          <a:xfrm>
            <a:off x="4135438" y="4748213"/>
            <a:ext cx="874713" cy="8302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fontAlgn="auto"/>
            <a:r>
              <a:rPr kumimoji="1" lang="en-US" altLang="zh-CN" sz="4800" b="1" strike="noStrike" noProof="1" dirty="0" smtClean="0">
                <a:solidFill>
                  <a:schemeClr val="accent3"/>
                </a:solidFill>
                <a:latin typeface="+mn-lt"/>
                <a:ea typeface="微软雅黑" panose="020B0503020204020204" charset="-122"/>
                <a:cs typeface="微软雅黑" panose="020B0503020204020204" charset="-122"/>
              </a:rPr>
              <a:t>02</a:t>
            </a:r>
            <a:endParaRPr lang="zh-CN" altLang="en-US" sz="4800" b="1" strike="noStrike" noProof="1" dirty="0">
              <a:solidFill>
                <a:schemeClr val="accent3"/>
              </a:solidFill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3411538" y="2540000"/>
            <a:ext cx="2111375" cy="4508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fontAlgn="auto">
              <a:lnSpc>
                <a:spcPct val="130000"/>
              </a:lnSpc>
            </a:pPr>
            <a:r>
              <a:rPr lang="zh-CN" altLang="en-US" b="1" strike="noStrike" noProof="1" dirty="0">
                <a:solidFill>
                  <a:schemeClr val="accent3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功能实现</a:t>
            </a:r>
            <a:r>
              <a:rPr lang="en-US" altLang="zh-CN" b="1" strike="noStrike" noProof="1" dirty="0">
                <a:solidFill>
                  <a:schemeClr val="accent3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</a:t>
            </a:r>
            <a:r>
              <a:rPr lang="zh-CN" altLang="en-US" b="1" strike="noStrike" noProof="1" dirty="0">
                <a:solidFill>
                  <a:schemeClr val="accent3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水平受限</a:t>
            </a:r>
            <a:endParaRPr lang="zh-CN" altLang="en-US" b="1" strike="noStrike" noProof="1" dirty="0">
              <a:solidFill>
                <a:schemeClr val="accent3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6" name="Freeform 8"/>
          <p:cNvSpPr>
            <a:spLocks noEditPoints="1"/>
          </p:cNvSpPr>
          <p:nvPr/>
        </p:nvSpPr>
        <p:spPr bwMode="auto">
          <a:xfrm>
            <a:off x="7448550" y="4379913"/>
            <a:ext cx="465138" cy="676275"/>
          </a:xfrm>
          <a:custGeom>
            <a:avLst/>
            <a:gdLst>
              <a:gd name="T0" fmla="*/ 236 w 376"/>
              <a:gd name="T1" fmla="*/ 352 h 546"/>
              <a:gd name="T2" fmla="*/ 154 w 376"/>
              <a:gd name="T3" fmla="*/ 276 h 546"/>
              <a:gd name="T4" fmla="*/ 188 w 376"/>
              <a:gd name="T5" fmla="*/ 170 h 546"/>
              <a:gd name="T6" fmla="*/ 188 w 376"/>
              <a:gd name="T7" fmla="*/ 268 h 546"/>
              <a:gd name="T8" fmla="*/ 376 w 376"/>
              <a:gd name="T9" fmla="*/ 238 h 546"/>
              <a:gd name="T10" fmla="*/ 338 w 376"/>
              <a:gd name="T11" fmla="*/ 306 h 546"/>
              <a:gd name="T12" fmla="*/ 334 w 376"/>
              <a:gd name="T13" fmla="*/ 322 h 546"/>
              <a:gd name="T14" fmla="*/ 322 w 376"/>
              <a:gd name="T15" fmla="*/ 350 h 546"/>
              <a:gd name="T16" fmla="*/ 306 w 376"/>
              <a:gd name="T17" fmla="*/ 376 h 546"/>
              <a:gd name="T18" fmla="*/ 284 w 376"/>
              <a:gd name="T19" fmla="*/ 398 h 546"/>
              <a:gd name="T20" fmla="*/ 274 w 376"/>
              <a:gd name="T21" fmla="*/ 546 h 546"/>
              <a:gd name="T22" fmla="*/ 68 w 376"/>
              <a:gd name="T23" fmla="*/ 408 h 546"/>
              <a:gd name="T24" fmla="*/ 54 w 376"/>
              <a:gd name="T25" fmla="*/ 396 h 546"/>
              <a:gd name="T26" fmla="*/ 28 w 376"/>
              <a:gd name="T27" fmla="*/ 366 h 546"/>
              <a:gd name="T28" fmla="*/ 10 w 376"/>
              <a:gd name="T29" fmla="*/ 332 h 546"/>
              <a:gd name="T30" fmla="*/ 2 w 376"/>
              <a:gd name="T31" fmla="*/ 292 h 546"/>
              <a:gd name="T32" fmla="*/ 0 w 376"/>
              <a:gd name="T33" fmla="*/ 272 h 546"/>
              <a:gd name="T34" fmla="*/ 4 w 376"/>
              <a:gd name="T35" fmla="*/ 232 h 546"/>
              <a:gd name="T36" fmla="*/ 18 w 376"/>
              <a:gd name="T37" fmla="*/ 196 h 546"/>
              <a:gd name="T38" fmla="*/ 40 w 376"/>
              <a:gd name="T39" fmla="*/ 162 h 546"/>
              <a:gd name="T40" fmla="*/ 68 w 376"/>
              <a:gd name="T41" fmla="*/ 136 h 546"/>
              <a:gd name="T42" fmla="*/ 274 w 376"/>
              <a:gd name="T43" fmla="*/ 0 h 546"/>
              <a:gd name="T44" fmla="*/ 274 w 376"/>
              <a:gd name="T45" fmla="*/ 136 h 546"/>
              <a:gd name="T46" fmla="*/ 296 w 376"/>
              <a:gd name="T47" fmla="*/ 156 h 546"/>
              <a:gd name="T48" fmla="*/ 314 w 376"/>
              <a:gd name="T49" fmla="*/ 180 h 546"/>
              <a:gd name="T50" fmla="*/ 328 w 376"/>
              <a:gd name="T51" fmla="*/ 208 h 546"/>
              <a:gd name="T52" fmla="*/ 338 w 376"/>
              <a:gd name="T53" fmla="*/ 238 h 546"/>
              <a:gd name="T54" fmla="*/ 308 w 376"/>
              <a:gd name="T55" fmla="*/ 272 h 546"/>
              <a:gd name="T56" fmla="*/ 306 w 376"/>
              <a:gd name="T57" fmla="*/ 258 h 546"/>
              <a:gd name="T58" fmla="*/ 302 w 376"/>
              <a:gd name="T59" fmla="*/ 232 h 546"/>
              <a:gd name="T60" fmla="*/ 290 w 376"/>
              <a:gd name="T61" fmla="*/ 208 h 546"/>
              <a:gd name="T62" fmla="*/ 276 w 376"/>
              <a:gd name="T63" fmla="*/ 186 h 546"/>
              <a:gd name="T64" fmla="*/ 258 w 376"/>
              <a:gd name="T65" fmla="*/ 166 h 546"/>
              <a:gd name="T66" fmla="*/ 236 w 376"/>
              <a:gd name="T67" fmla="*/ 152 h 546"/>
              <a:gd name="T68" fmla="*/ 212 w 376"/>
              <a:gd name="T69" fmla="*/ 142 h 546"/>
              <a:gd name="T70" fmla="*/ 184 w 376"/>
              <a:gd name="T71" fmla="*/ 136 h 546"/>
              <a:gd name="T72" fmla="*/ 170 w 376"/>
              <a:gd name="T73" fmla="*/ 136 h 546"/>
              <a:gd name="T74" fmla="*/ 144 w 376"/>
              <a:gd name="T75" fmla="*/ 138 h 546"/>
              <a:gd name="T76" fmla="*/ 118 w 376"/>
              <a:gd name="T77" fmla="*/ 146 h 546"/>
              <a:gd name="T78" fmla="*/ 94 w 376"/>
              <a:gd name="T79" fmla="*/ 158 h 546"/>
              <a:gd name="T80" fmla="*/ 74 w 376"/>
              <a:gd name="T81" fmla="*/ 176 h 546"/>
              <a:gd name="T82" fmla="*/ 58 w 376"/>
              <a:gd name="T83" fmla="*/ 196 h 546"/>
              <a:gd name="T84" fmla="*/ 44 w 376"/>
              <a:gd name="T85" fmla="*/ 220 h 546"/>
              <a:gd name="T86" fmla="*/ 36 w 376"/>
              <a:gd name="T87" fmla="*/ 244 h 546"/>
              <a:gd name="T88" fmla="*/ 34 w 376"/>
              <a:gd name="T89" fmla="*/ 272 h 546"/>
              <a:gd name="T90" fmla="*/ 34 w 376"/>
              <a:gd name="T91" fmla="*/ 286 h 546"/>
              <a:gd name="T92" fmla="*/ 40 w 376"/>
              <a:gd name="T93" fmla="*/ 312 h 546"/>
              <a:gd name="T94" fmla="*/ 50 w 376"/>
              <a:gd name="T95" fmla="*/ 338 h 546"/>
              <a:gd name="T96" fmla="*/ 66 w 376"/>
              <a:gd name="T97" fmla="*/ 360 h 546"/>
              <a:gd name="T98" fmla="*/ 84 w 376"/>
              <a:gd name="T99" fmla="*/ 378 h 546"/>
              <a:gd name="T100" fmla="*/ 106 w 376"/>
              <a:gd name="T101" fmla="*/ 392 h 546"/>
              <a:gd name="T102" fmla="*/ 130 w 376"/>
              <a:gd name="T103" fmla="*/ 402 h 546"/>
              <a:gd name="T104" fmla="*/ 156 w 376"/>
              <a:gd name="T105" fmla="*/ 408 h 546"/>
              <a:gd name="T106" fmla="*/ 170 w 376"/>
              <a:gd name="T107" fmla="*/ 408 h 546"/>
              <a:gd name="T108" fmla="*/ 198 w 376"/>
              <a:gd name="T109" fmla="*/ 406 h 546"/>
              <a:gd name="T110" fmla="*/ 224 w 376"/>
              <a:gd name="T111" fmla="*/ 398 h 546"/>
              <a:gd name="T112" fmla="*/ 248 w 376"/>
              <a:gd name="T113" fmla="*/ 386 h 546"/>
              <a:gd name="T114" fmla="*/ 268 w 376"/>
              <a:gd name="T115" fmla="*/ 368 h 546"/>
              <a:gd name="T116" fmla="*/ 284 w 376"/>
              <a:gd name="T117" fmla="*/ 348 h 546"/>
              <a:gd name="T118" fmla="*/ 296 w 376"/>
              <a:gd name="T119" fmla="*/ 326 h 546"/>
              <a:gd name="T120" fmla="*/ 304 w 376"/>
              <a:gd name="T121" fmla="*/ 300 h 546"/>
              <a:gd name="T122" fmla="*/ 308 w 376"/>
              <a:gd name="T123" fmla="*/ 272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76" h="546">
                <a:moveTo>
                  <a:pt x="188" y="268"/>
                </a:moveTo>
                <a:lnTo>
                  <a:pt x="236" y="352"/>
                </a:lnTo>
                <a:lnTo>
                  <a:pt x="208" y="370"/>
                </a:lnTo>
                <a:lnTo>
                  <a:pt x="154" y="276"/>
                </a:lnTo>
                <a:lnTo>
                  <a:pt x="154" y="170"/>
                </a:lnTo>
                <a:lnTo>
                  <a:pt x="188" y="170"/>
                </a:lnTo>
                <a:lnTo>
                  <a:pt x="188" y="268"/>
                </a:lnTo>
                <a:lnTo>
                  <a:pt x="188" y="268"/>
                </a:lnTo>
                <a:lnTo>
                  <a:pt x="188" y="268"/>
                </a:lnTo>
                <a:close/>
                <a:moveTo>
                  <a:pt x="376" y="238"/>
                </a:moveTo>
                <a:lnTo>
                  <a:pt x="376" y="306"/>
                </a:lnTo>
                <a:lnTo>
                  <a:pt x="338" y="306"/>
                </a:lnTo>
                <a:lnTo>
                  <a:pt x="338" y="306"/>
                </a:lnTo>
                <a:lnTo>
                  <a:pt x="334" y="322"/>
                </a:lnTo>
                <a:lnTo>
                  <a:pt x="328" y="336"/>
                </a:lnTo>
                <a:lnTo>
                  <a:pt x="322" y="350"/>
                </a:lnTo>
                <a:lnTo>
                  <a:pt x="314" y="364"/>
                </a:lnTo>
                <a:lnTo>
                  <a:pt x="306" y="376"/>
                </a:lnTo>
                <a:lnTo>
                  <a:pt x="296" y="388"/>
                </a:lnTo>
                <a:lnTo>
                  <a:pt x="284" y="398"/>
                </a:lnTo>
                <a:lnTo>
                  <a:pt x="274" y="408"/>
                </a:lnTo>
                <a:lnTo>
                  <a:pt x="274" y="546"/>
                </a:lnTo>
                <a:lnTo>
                  <a:pt x="68" y="546"/>
                </a:lnTo>
                <a:lnTo>
                  <a:pt x="68" y="408"/>
                </a:lnTo>
                <a:lnTo>
                  <a:pt x="68" y="408"/>
                </a:lnTo>
                <a:lnTo>
                  <a:pt x="54" y="396"/>
                </a:lnTo>
                <a:lnTo>
                  <a:pt x="40" y="382"/>
                </a:lnTo>
                <a:lnTo>
                  <a:pt x="28" y="366"/>
                </a:lnTo>
                <a:lnTo>
                  <a:pt x="18" y="350"/>
                </a:lnTo>
                <a:lnTo>
                  <a:pt x="10" y="332"/>
                </a:lnTo>
                <a:lnTo>
                  <a:pt x="4" y="312"/>
                </a:lnTo>
                <a:lnTo>
                  <a:pt x="2" y="292"/>
                </a:lnTo>
                <a:lnTo>
                  <a:pt x="0" y="272"/>
                </a:lnTo>
                <a:lnTo>
                  <a:pt x="0" y="272"/>
                </a:lnTo>
                <a:lnTo>
                  <a:pt x="2" y="252"/>
                </a:lnTo>
                <a:lnTo>
                  <a:pt x="4" y="232"/>
                </a:lnTo>
                <a:lnTo>
                  <a:pt x="10" y="212"/>
                </a:lnTo>
                <a:lnTo>
                  <a:pt x="18" y="196"/>
                </a:lnTo>
                <a:lnTo>
                  <a:pt x="28" y="178"/>
                </a:lnTo>
                <a:lnTo>
                  <a:pt x="40" y="162"/>
                </a:lnTo>
                <a:lnTo>
                  <a:pt x="54" y="148"/>
                </a:lnTo>
                <a:lnTo>
                  <a:pt x="68" y="136"/>
                </a:lnTo>
                <a:lnTo>
                  <a:pt x="68" y="0"/>
                </a:lnTo>
                <a:lnTo>
                  <a:pt x="274" y="0"/>
                </a:lnTo>
                <a:lnTo>
                  <a:pt x="274" y="136"/>
                </a:lnTo>
                <a:lnTo>
                  <a:pt x="274" y="136"/>
                </a:lnTo>
                <a:lnTo>
                  <a:pt x="284" y="146"/>
                </a:lnTo>
                <a:lnTo>
                  <a:pt x="296" y="156"/>
                </a:lnTo>
                <a:lnTo>
                  <a:pt x="306" y="168"/>
                </a:lnTo>
                <a:lnTo>
                  <a:pt x="314" y="180"/>
                </a:lnTo>
                <a:lnTo>
                  <a:pt x="322" y="194"/>
                </a:lnTo>
                <a:lnTo>
                  <a:pt x="328" y="208"/>
                </a:lnTo>
                <a:lnTo>
                  <a:pt x="334" y="222"/>
                </a:lnTo>
                <a:lnTo>
                  <a:pt x="338" y="238"/>
                </a:lnTo>
                <a:lnTo>
                  <a:pt x="376" y="238"/>
                </a:lnTo>
                <a:close/>
                <a:moveTo>
                  <a:pt x="308" y="272"/>
                </a:moveTo>
                <a:lnTo>
                  <a:pt x="308" y="272"/>
                </a:lnTo>
                <a:lnTo>
                  <a:pt x="306" y="258"/>
                </a:lnTo>
                <a:lnTo>
                  <a:pt x="304" y="244"/>
                </a:lnTo>
                <a:lnTo>
                  <a:pt x="302" y="232"/>
                </a:lnTo>
                <a:lnTo>
                  <a:pt x="296" y="220"/>
                </a:lnTo>
                <a:lnTo>
                  <a:pt x="290" y="208"/>
                </a:lnTo>
                <a:lnTo>
                  <a:pt x="284" y="196"/>
                </a:lnTo>
                <a:lnTo>
                  <a:pt x="276" y="186"/>
                </a:lnTo>
                <a:lnTo>
                  <a:pt x="268" y="176"/>
                </a:lnTo>
                <a:lnTo>
                  <a:pt x="258" y="166"/>
                </a:lnTo>
                <a:lnTo>
                  <a:pt x="248" y="158"/>
                </a:lnTo>
                <a:lnTo>
                  <a:pt x="236" y="152"/>
                </a:lnTo>
                <a:lnTo>
                  <a:pt x="224" y="146"/>
                </a:lnTo>
                <a:lnTo>
                  <a:pt x="212" y="142"/>
                </a:lnTo>
                <a:lnTo>
                  <a:pt x="198" y="138"/>
                </a:lnTo>
                <a:lnTo>
                  <a:pt x="184" y="136"/>
                </a:lnTo>
                <a:lnTo>
                  <a:pt x="170" y="136"/>
                </a:lnTo>
                <a:lnTo>
                  <a:pt x="170" y="136"/>
                </a:lnTo>
                <a:lnTo>
                  <a:pt x="156" y="136"/>
                </a:lnTo>
                <a:lnTo>
                  <a:pt x="144" y="138"/>
                </a:lnTo>
                <a:lnTo>
                  <a:pt x="130" y="142"/>
                </a:lnTo>
                <a:lnTo>
                  <a:pt x="118" y="146"/>
                </a:lnTo>
                <a:lnTo>
                  <a:pt x="106" y="152"/>
                </a:lnTo>
                <a:lnTo>
                  <a:pt x="94" y="158"/>
                </a:lnTo>
                <a:lnTo>
                  <a:pt x="84" y="166"/>
                </a:lnTo>
                <a:lnTo>
                  <a:pt x="74" y="176"/>
                </a:lnTo>
                <a:lnTo>
                  <a:pt x="66" y="186"/>
                </a:lnTo>
                <a:lnTo>
                  <a:pt x="58" y="196"/>
                </a:lnTo>
                <a:lnTo>
                  <a:pt x="50" y="208"/>
                </a:lnTo>
                <a:lnTo>
                  <a:pt x="44" y="220"/>
                </a:lnTo>
                <a:lnTo>
                  <a:pt x="40" y="232"/>
                </a:lnTo>
                <a:lnTo>
                  <a:pt x="36" y="244"/>
                </a:lnTo>
                <a:lnTo>
                  <a:pt x="34" y="258"/>
                </a:lnTo>
                <a:lnTo>
                  <a:pt x="34" y="272"/>
                </a:lnTo>
                <a:lnTo>
                  <a:pt x="34" y="272"/>
                </a:lnTo>
                <a:lnTo>
                  <a:pt x="34" y="286"/>
                </a:lnTo>
                <a:lnTo>
                  <a:pt x="36" y="300"/>
                </a:lnTo>
                <a:lnTo>
                  <a:pt x="40" y="312"/>
                </a:lnTo>
                <a:lnTo>
                  <a:pt x="44" y="326"/>
                </a:lnTo>
                <a:lnTo>
                  <a:pt x="50" y="338"/>
                </a:lnTo>
                <a:lnTo>
                  <a:pt x="58" y="348"/>
                </a:lnTo>
                <a:lnTo>
                  <a:pt x="66" y="360"/>
                </a:lnTo>
                <a:lnTo>
                  <a:pt x="74" y="368"/>
                </a:lnTo>
                <a:lnTo>
                  <a:pt x="84" y="378"/>
                </a:lnTo>
                <a:lnTo>
                  <a:pt x="94" y="386"/>
                </a:lnTo>
                <a:lnTo>
                  <a:pt x="106" y="392"/>
                </a:lnTo>
                <a:lnTo>
                  <a:pt x="118" y="398"/>
                </a:lnTo>
                <a:lnTo>
                  <a:pt x="130" y="402"/>
                </a:lnTo>
                <a:lnTo>
                  <a:pt x="144" y="406"/>
                </a:lnTo>
                <a:lnTo>
                  <a:pt x="156" y="408"/>
                </a:lnTo>
                <a:lnTo>
                  <a:pt x="170" y="408"/>
                </a:lnTo>
                <a:lnTo>
                  <a:pt x="170" y="408"/>
                </a:lnTo>
                <a:lnTo>
                  <a:pt x="184" y="408"/>
                </a:lnTo>
                <a:lnTo>
                  <a:pt x="198" y="406"/>
                </a:lnTo>
                <a:lnTo>
                  <a:pt x="212" y="402"/>
                </a:lnTo>
                <a:lnTo>
                  <a:pt x="224" y="398"/>
                </a:lnTo>
                <a:lnTo>
                  <a:pt x="236" y="392"/>
                </a:lnTo>
                <a:lnTo>
                  <a:pt x="248" y="386"/>
                </a:lnTo>
                <a:lnTo>
                  <a:pt x="258" y="378"/>
                </a:lnTo>
                <a:lnTo>
                  <a:pt x="268" y="368"/>
                </a:lnTo>
                <a:lnTo>
                  <a:pt x="276" y="360"/>
                </a:lnTo>
                <a:lnTo>
                  <a:pt x="284" y="348"/>
                </a:lnTo>
                <a:lnTo>
                  <a:pt x="290" y="338"/>
                </a:lnTo>
                <a:lnTo>
                  <a:pt x="296" y="326"/>
                </a:lnTo>
                <a:lnTo>
                  <a:pt x="302" y="312"/>
                </a:lnTo>
                <a:lnTo>
                  <a:pt x="304" y="300"/>
                </a:lnTo>
                <a:lnTo>
                  <a:pt x="306" y="286"/>
                </a:lnTo>
                <a:lnTo>
                  <a:pt x="308" y="272"/>
                </a:lnTo>
                <a:lnTo>
                  <a:pt x="308" y="27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fontAlgn="auto"/>
            <a:endParaRPr lang="zh-CN" altLang="en-US" strike="noStrike" noProof="1"/>
          </a:p>
        </p:txBody>
      </p:sp>
      <p:grpSp>
        <p:nvGrpSpPr>
          <p:cNvPr id="43" name="组 42"/>
          <p:cNvGrpSpPr/>
          <p:nvPr/>
        </p:nvGrpSpPr>
        <p:grpSpPr>
          <a:xfrm>
            <a:off x="6092882" y="3277364"/>
            <a:ext cx="3052676" cy="720295"/>
            <a:chOff x="0" y="2743200"/>
            <a:chExt cx="2806262" cy="662152"/>
          </a:xfrm>
          <a:solidFill>
            <a:schemeClr val="accent4"/>
          </a:solidFill>
        </p:grpSpPr>
        <p:grpSp>
          <p:nvGrpSpPr>
            <p:cNvPr id="48" name="组 47"/>
            <p:cNvGrpSpPr/>
            <p:nvPr/>
          </p:nvGrpSpPr>
          <p:grpSpPr>
            <a:xfrm>
              <a:off x="0" y="2743200"/>
              <a:ext cx="2806262" cy="662152"/>
              <a:chOff x="0" y="2743200"/>
              <a:chExt cx="2806262" cy="662152"/>
            </a:xfrm>
            <a:grpFill/>
          </p:grpSpPr>
          <p:sp>
            <p:nvSpPr>
              <p:cNvPr id="50" name="矩形 49"/>
              <p:cNvSpPr/>
              <p:nvPr/>
            </p:nvSpPr>
            <p:spPr>
              <a:xfrm>
                <a:off x="0" y="2916621"/>
                <a:ext cx="2806262" cy="48873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/>
                <a:endParaRPr kumimoji="1" lang="zh-CN" altLang="en-US" strike="noStrike" noProof="1"/>
              </a:p>
            </p:txBody>
          </p:sp>
          <p:sp>
            <p:nvSpPr>
              <p:cNvPr id="51" name="三角形 50"/>
              <p:cNvSpPr/>
              <p:nvPr/>
            </p:nvSpPr>
            <p:spPr>
              <a:xfrm>
                <a:off x="1182414" y="2743200"/>
                <a:ext cx="362607" cy="173421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/>
                <a:endParaRPr kumimoji="1" lang="zh-CN" altLang="en-US" strike="noStrike" noProof="1"/>
              </a:p>
            </p:txBody>
          </p:sp>
        </p:grpSp>
        <p:sp>
          <p:nvSpPr>
            <p:cNvPr id="49" name="矩形 48"/>
            <p:cNvSpPr/>
            <p:nvPr/>
          </p:nvSpPr>
          <p:spPr>
            <a:xfrm>
              <a:off x="436361" y="2979685"/>
              <a:ext cx="1933543" cy="369332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 algn="ctr" fontAlgn="auto"/>
              <a:r>
                <a:rPr kumimoji="1" lang="en-US" altLang="zh-CN" b="1" strike="noStrike" noProof="1" dirty="0" smtClean="0">
                  <a:solidFill>
                    <a:schemeClr val="bg1"/>
                  </a:solidFill>
                  <a:latin typeface="+mj-lt"/>
                  <a:ea typeface="微软雅黑" panose="020B0503020204020204" charset="-122"/>
                  <a:cs typeface="微软雅黑" panose="020B0503020204020204" charset="-122"/>
                </a:rPr>
                <a:t>YOUR</a:t>
              </a:r>
              <a:r>
                <a:rPr kumimoji="1" lang="zh-CN" altLang="en-US" b="1" strike="noStrike" noProof="1" dirty="0" smtClean="0">
                  <a:solidFill>
                    <a:schemeClr val="bg1"/>
                  </a:solidFill>
                  <a:latin typeface="+mj-lt"/>
                  <a:ea typeface="微软雅黑" panose="020B0503020204020204" charset="-122"/>
                  <a:cs typeface="微软雅黑" panose="020B0503020204020204" charset="-122"/>
                </a:rPr>
                <a:t> </a:t>
              </a:r>
              <a:r>
                <a:rPr kumimoji="1" lang="en-US" altLang="zh-CN" b="1" strike="noStrike" noProof="1" dirty="0" smtClean="0">
                  <a:solidFill>
                    <a:schemeClr val="bg1"/>
                  </a:solidFill>
                  <a:latin typeface="+mj-lt"/>
                  <a:ea typeface="微软雅黑" panose="020B0503020204020204" charset="-122"/>
                  <a:cs typeface="微软雅黑" panose="020B0503020204020204" charset="-122"/>
                </a:rPr>
                <a:t>TEXT</a:t>
              </a:r>
              <a:r>
                <a:rPr kumimoji="1" lang="zh-CN" altLang="en-US" b="1" strike="noStrike" noProof="1" dirty="0" smtClean="0">
                  <a:solidFill>
                    <a:schemeClr val="bg1"/>
                  </a:solidFill>
                  <a:latin typeface="+mj-lt"/>
                  <a:ea typeface="微软雅黑" panose="020B0503020204020204" charset="-122"/>
                  <a:cs typeface="微软雅黑" panose="020B0503020204020204" charset="-122"/>
                </a:rPr>
                <a:t> </a:t>
              </a:r>
              <a:r>
                <a:rPr kumimoji="1" lang="en-US" altLang="zh-CN" b="1" strike="noStrike" noProof="1" dirty="0" smtClean="0">
                  <a:solidFill>
                    <a:schemeClr val="bg1"/>
                  </a:solidFill>
                  <a:latin typeface="+mj-lt"/>
                  <a:ea typeface="微软雅黑" panose="020B0503020204020204" charset="-122"/>
                  <a:cs typeface="微软雅黑" panose="020B0503020204020204" charset="-122"/>
                </a:rPr>
                <a:t>HERE</a:t>
              </a:r>
              <a:endParaRPr lang="zh-CN" altLang="en-US" b="1" strike="noStrike" noProof="1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44" name="矩形 43"/>
          <p:cNvSpPr/>
          <p:nvPr/>
        </p:nvSpPr>
        <p:spPr>
          <a:xfrm>
            <a:off x="7181850" y="2159000"/>
            <a:ext cx="874713" cy="8318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fontAlgn="auto"/>
            <a:r>
              <a:rPr kumimoji="1" lang="en-US" altLang="zh-CN" sz="4800" b="1" strike="noStrike" noProof="1" dirty="0" smtClean="0">
                <a:solidFill>
                  <a:schemeClr val="accent4"/>
                </a:solidFill>
                <a:latin typeface="+mn-lt"/>
                <a:ea typeface="微软雅黑" panose="020B0503020204020204" charset="-122"/>
                <a:cs typeface="微软雅黑" panose="020B0503020204020204" charset="-122"/>
              </a:rPr>
              <a:t>03</a:t>
            </a:r>
            <a:endParaRPr lang="zh-CN" altLang="en-US" sz="4800" b="1" strike="noStrike" noProof="1" dirty="0">
              <a:solidFill>
                <a:schemeClr val="accent4"/>
              </a:solidFill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6564313" y="5141913"/>
            <a:ext cx="2111375" cy="4508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fontAlgn="auto">
              <a:lnSpc>
                <a:spcPct val="130000"/>
              </a:lnSpc>
            </a:pPr>
            <a:r>
              <a:rPr lang="zh-CN" altLang="en-US" b="1" strike="noStrike" noProof="1" dirty="0">
                <a:solidFill>
                  <a:schemeClr val="accent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素材查询</a:t>
            </a:r>
            <a:r>
              <a:rPr lang="en-US" altLang="zh-CN" b="1" strike="noStrike" noProof="1" dirty="0">
                <a:solidFill>
                  <a:schemeClr val="accent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</a:t>
            </a:r>
            <a:r>
              <a:rPr lang="zh-CN" altLang="en-US" b="1" strike="noStrike" noProof="1" dirty="0">
                <a:solidFill>
                  <a:schemeClr val="accent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五花八门</a:t>
            </a:r>
            <a:endParaRPr lang="zh-CN" altLang="en-US" b="1" strike="noStrike" noProof="1" dirty="0">
              <a:solidFill>
                <a:schemeClr val="accent4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7" name="Freeform 34"/>
          <p:cNvSpPr/>
          <p:nvPr/>
        </p:nvSpPr>
        <p:spPr bwMode="auto">
          <a:xfrm>
            <a:off x="10379075" y="1177925"/>
            <a:ext cx="668338" cy="528638"/>
          </a:xfrm>
          <a:custGeom>
            <a:avLst/>
            <a:gdLst>
              <a:gd name="T0" fmla="*/ 550 w 552"/>
              <a:gd name="T1" fmla="*/ 176 h 436"/>
              <a:gd name="T2" fmla="*/ 432 w 552"/>
              <a:gd name="T3" fmla="*/ 26 h 436"/>
              <a:gd name="T4" fmla="*/ 432 w 552"/>
              <a:gd name="T5" fmla="*/ 26 h 436"/>
              <a:gd name="T6" fmla="*/ 428 w 552"/>
              <a:gd name="T7" fmla="*/ 22 h 436"/>
              <a:gd name="T8" fmla="*/ 428 w 552"/>
              <a:gd name="T9" fmla="*/ 22 h 436"/>
              <a:gd name="T10" fmla="*/ 418 w 552"/>
              <a:gd name="T11" fmla="*/ 14 h 436"/>
              <a:gd name="T12" fmla="*/ 408 w 552"/>
              <a:gd name="T13" fmla="*/ 6 h 436"/>
              <a:gd name="T14" fmla="*/ 394 w 552"/>
              <a:gd name="T15" fmla="*/ 2 h 436"/>
              <a:gd name="T16" fmla="*/ 380 w 552"/>
              <a:gd name="T17" fmla="*/ 0 h 436"/>
              <a:gd name="T18" fmla="*/ 348 w 552"/>
              <a:gd name="T19" fmla="*/ 0 h 436"/>
              <a:gd name="T20" fmla="*/ 348 w 552"/>
              <a:gd name="T21" fmla="*/ 0 h 436"/>
              <a:gd name="T22" fmla="*/ 344 w 552"/>
              <a:gd name="T23" fmla="*/ 12 h 436"/>
              <a:gd name="T24" fmla="*/ 338 w 552"/>
              <a:gd name="T25" fmla="*/ 24 h 436"/>
              <a:gd name="T26" fmla="*/ 332 w 552"/>
              <a:gd name="T27" fmla="*/ 34 h 436"/>
              <a:gd name="T28" fmla="*/ 322 w 552"/>
              <a:gd name="T29" fmla="*/ 42 h 436"/>
              <a:gd name="T30" fmla="*/ 312 w 552"/>
              <a:gd name="T31" fmla="*/ 50 h 436"/>
              <a:gd name="T32" fmla="*/ 300 w 552"/>
              <a:gd name="T33" fmla="*/ 56 h 436"/>
              <a:gd name="T34" fmla="*/ 288 w 552"/>
              <a:gd name="T35" fmla="*/ 58 h 436"/>
              <a:gd name="T36" fmla="*/ 276 w 552"/>
              <a:gd name="T37" fmla="*/ 60 h 436"/>
              <a:gd name="T38" fmla="*/ 276 w 552"/>
              <a:gd name="T39" fmla="*/ 60 h 436"/>
              <a:gd name="T40" fmla="*/ 262 w 552"/>
              <a:gd name="T41" fmla="*/ 58 h 436"/>
              <a:gd name="T42" fmla="*/ 250 w 552"/>
              <a:gd name="T43" fmla="*/ 56 h 436"/>
              <a:gd name="T44" fmla="*/ 238 w 552"/>
              <a:gd name="T45" fmla="*/ 50 h 436"/>
              <a:gd name="T46" fmla="*/ 228 w 552"/>
              <a:gd name="T47" fmla="*/ 42 h 436"/>
              <a:gd name="T48" fmla="*/ 220 w 552"/>
              <a:gd name="T49" fmla="*/ 34 h 436"/>
              <a:gd name="T50" fmla="*/ 212 w 552"/>
              <a:gd name="T51" fmla="*/ 24 h 436"/>
              <a:gd name="T52" fmla="*/ 208 w 552"/>
              <a:gd name="T53" fmla="*/ 12 h 436"/>
              <a:gd name="T54" fmla="*/ 204 w 552"/>
              <a:gd name="T55" fmla="*/ 0 h 436"/>
              <a:gd name="T56" fmla="*/ 170 w 552"/>
              <a:gd name="T57" fmla="*/ 0 h 436"/>
              <a:gd name="T58" fmla="*/ 170 w 552"/>
              <a:gd name="T59" fmla="*/ 0 h 436"/>
              <a:gd name="T60" fmla="*/ 156 w 552"/>
              <a:gd name="T61" fmla="*/ 2 h 436"/>
              <a:gd name="T62" fmla="*/ 142 w 552"/>
              <a:gd name="T63" fmla="*/ 6 h 436"/>
              <a:gd name="T64" fmla="*/ 130 w 552"/>
              <a:gd name="T65" fmla="*/ 14 h 436"/>
              <a:gd name="T66" fmla="*/ 120 w 552"/>
              <a:gd name="T67" fmla="*/ 24 h 436"/>
              <a:gd name="T68" fmla="*/ 120 w 552"/>
              <a:gd name="T69" fmla="*/ 24 h 436"/>
              <a:gd name="T70" fmla="*/ 120 w 552"/>
              <a:gd name="T71" fmla="*/ 26 h 436"/>
              <a:gd name="T72" fmla="*/ 0 w 552"/>
              <a:gd name="T73" fmla="*/ 176 h 436"/>
              <a:gd name="T74" fmla="*/ 0 w 552"/>
              <a:gd name="T75" fmla="*/ 176 h 436"/>
              <a:gd name="T76" fmla="*/ 0 w 552"/>
              <a:gd name="T77" fmla="*/ 178 h 436"/>
              <a:gd name="T78" fmla="*/ 0 w 552"/>
              <a:gd name="T79" fmla="*/ 182 h 436"/>
              <a:gd name="T80" fmla="*/ 0 w 552"/>
              <a:gd name="T81" fmla="*/ 182 h 436"/>
              <a:gd name="T82" fmla="*/ 0 w 552"/>
              <a:gd name="T83" fmla="*/ 184 h 436"/>
              <a:gd name="T84" fmla="*/ 4 w 552"/>
              <a:gd name="T85" fmla="*/ 186 h 436"/>
              <a:gd name="T86" fmla="*/ 110 w 552"/>
              <a:gd name="T87" fmla="*/ 242 h 436"/>
              <a:gd name="T88" fmla="*/ 110 w 552"/>
              <a:gd name="T89" fmla="*/ 436 h 436"/>
              <a:gd name="T90" fmla="*/ 438 w 552"/>
              <a:gd name="T91" fmla="*/ 436 h 436"/>
              <a:gd name="T92" fmla="*/ 438 w 552"/>
              <a:gd name="T93" fmla="*/ 244 h 436"/>
              <a:gd name="T94" fmla="*/ 548 w 552"/>
              <a:gd name="T95" fmla="*/ 186 h 436"/>
              <a:gd name="T96" fmla="*/ 548 w 552"/>
              <a:gd name="T97" fmla="*/ 186 h 436"/>
              <a:gd name="T98" fmla="*/ 550 w 552"/>
              <a:gd name="T99" fmla="*/ 184 h 436"/>
              <a:gd name="T100" fmla="*/ 552 w 552"/>
              <a:gd name="T101" fmla="*/ 182 h 436"/>
              <a:gd name="T102" fmla="*/ 552 w 552"/>
              <a:gd name="T103" fmla="*/ 182 h 436"/>
              <a:gd name="T104" fmla="*/ 552 w 552"/>
              <a:gd name="T105" fmla="*/ 178 h 436"/>
              <a:gd name="T106" fmla="*/ 550 w 552"/>
              <a:gd name="T107" fmla="*/ 176 h 436"/>
              <a:gd name="T108" fmla="*/ 550 w 552"/>
              <a:gd name="T109" fmla="*/ 176 h 4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552" h="436">
                <a:moveTo>
                  <a:pt x="550" y="176"/>
                </a:moveTo>
                <a:lnTo>
                  <a:pt x="432" y="26"/>
                </a:lnTo>
                <a:lnTo>
                  <a:pt x="432" y="26"/>
                </a:lnTo>
                <a:lnTo>
                  <a:pt x="428" y="22"/>
                </a:lnTo>
                <a:lnTo>
                  <a:pt x="428" y="22"/>
                </a:lnTo>
                <a:lnTo>
                  <a:pt x="418" y="14"/>
                </a:lnTo>
                <a:lnTo>
                  <a:pt x="408" y="6"/>
                </a:lnTo>
                <a:lnTo>
                  <a:pt x="394" y="2"/>
                </a:lnTo>
                <a:lnTo>
                  <a:pt x="380" y="0"/>
                </a:lnTo>
                <a:lnTo>
                  <a:pt x="348" y="0"/>
                </a:lnTo>
                <a:lnTo>
                  <a:pt x="348" y="0"/>
                </a:lnTo>
                <a:lnTo>
                  <a:pt x="344" y="12"/>
                </a:lnTo>
                <a:lnTo>
                  <a:pt x="338" y="24"/>
                </a:lnTo>
                <a:lnTo>
                  <a:pt x="332" y="34"/>
                </a:lnTo>
                <a:lnTo>
                  <a:pt x="322" y="42"/>
                </a:lnTo>
                <a:lnTo>
                  <a:pt x="312" y="50"/>
                </a:lnTo>
                <a:lnTo>
                  <a:pt x="300" y="56"/>
                </a:lnTo>
                <a:lnTo>
                  <a:pt x="288" y="58"/>
                </a:lnTo>
                <a:lnTo>
                  <a:pt x="276" y="60"/>
                </a:lnTo>
                <a:lnTo>
                  <a:pt x="276" y="60"/>
                </a:lnTo>
                <a:lnTo>
                  <a:pt x="262" y="58"/>
                </a:lnTo>
                <a:lnTo>
                  <a:pt x="250" y="56"/>
                </a:lnTo>
                <a:lnTo>
                  <a:pt x="238" y="50"/>
                </a:lnTo>
                <a:lnTo>
                  <a:pt x="228" y="42"/>
                </a:lnTo>
                <a:lnTo>
                  <a:pt x="220" y="34"/>
                </a:lnTo>
                <a:lnTo>
                  <a:pt x="212" y="24"/>
                </a:lnTo>
                <a:lnTo>
                  <a:pt x="208" y="12"/>
                </a:lnTo>
                <a:lnTo>
                  <a:pt x="204" y="0"/>
                </a:lnTo>
                <a:lnTo>
                  <a:pt x="170" y="0"/>
                </a:lnTo>
                <a:lnTo>
                  <a:pt x="170" y="0"/>
                </a:lnTo>
                <a:lnTo>
                  <a:pt x="156" y="2"/>
                </a:lnTo>
                <a:lnTo>
                  <a:pt x="142" y="6"/>
                </a:lnTo>
                <a:lnTo>
                  <a:pt x="130" y="14"/>
                </a:lnTo>
                <a:lnTo>
                  <a:pt x="120" y="24"/>
                </a:lnTo>
                <a:lnTo>
                  <a:pt x="120" y="24"/>
                </a:lnTo>
                <a:lnTo>
                  <a:pt x="120" y="26"/>
                </a:lnTo>
                <a:lnTo>
                  <a:pt x="0" y="176"/>
                </a:lnTo>
                <a:lnTo>
                  <a:pt x="0" y="176"/>
                </a:lnTo>
                <a:lnTo>
                  <a:pt x="0" y="178"/>
                </a:lnTo>
                <a:lnTo>
                  <a:pt x="0" y="182"/>
                </a:lnTo>
                <a:lnTo>
                  <a:pt x="0" y="182"/>
                </a:lnTo>
                <a:lnTo>
                  <a:pt x="0" y="184"/>
                </a:lnTo>
                <a:lnTo>
                  <a:pt x="4" y="186"/>
                </a:lnTo>
                <a:lnTo>
                  <a:pt x="110" y="242"/>
                </a:lnTo>
                <a:lnTo>
                  <a:pt x="110" y="436"/>
                </a:lnTo>
                <a:lnTo>
                  <a:pt x="438" y="436"/>
                </a:lnTo>
                <a:lnTo>
                  <a:pt x="438" y="244"/>
                </a:lnTo>
                <a:lnTo>
                  <a:pt x="548" y="186"/>
                </a:lnTo>
                <a:lnTo>
                  <a:pt x="548" y="186"/>
                </a:lnTo>
                <a:lnTo>
                  <a:pt x="550" y="184"/>
                </a:lnTo>
                <a:lnTo>
                  <a:pt x="552" y="182"/>
                </a:lnTo>
                <a:lnTo>
                  <a:pt x="552" y="182"/>
                </a:lnTo>
                <a:lnTo>
                  <a:pt x="552" y="178"/>
                </a:lnTo>
                <a:lnTo>
                  <a:pt x="550" y="176"/>
                </a:lnTo>
                <a:lnTo>
                  <a:pt x="550" y="176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fontAlgn="auto"/>
            <a:endParaRPr lang="zh-CN" altLang="en-US" strike="noStrike" noProof="1"/>
          </a:p>
        </p:txBody>
      </p:sp>
      <p:grpSp>
        <p:nvGrpSpPr>
          <p:cNvPr id="47124" name="组 65"/>
          <p:cNvGrpSpPr/>
          <p:nvPr/>
        </p:nvGrpSpPr>
        <p:grpSpPr>
          <a:xfrm>
            <a:off x="9139238" y="3471863"/>
            <a:ext cx="3052762" cy="720725"/>
            <a:chOff x="9139324" y="3471861"/>
            <a:chExt cx="3052676" cy="720295"/>
          </a:xfrm>
        </p:grpSpPr>
        <p:grpSp>
          <p:nvGrpSpPr>
            <p:cNvPr id="53" name="组 52"/>
            <p:cNvGrpSpPr/>
            <p:nvPr/>
          </p:nvGrpSpPr>
          <p:grpSpPr>
            <a:xfrm rot="10800000">
              <a:off x="9139324" y="3471861"/>
              <a:ext cx="3052676" cy="720295"/>
              <a:chOff x="0" y="2743200"/>
              <a:chExt cx="2806262" cy="662152"/>
            </a:xfrm>
            <a:solidFill>
              <a:schemeClr val="accent5"/>
            </a:solidFill>
          </p:grpSpPr>
          <p:sp>
            <p:nvSpPr>
              <p:cNvPr id="59" name="矩形 58"/>
              <p:cNvSpPr/>
              <p:nvPr/>
            </p:nvSpPr>
            <p:spPr>
              <a:xfrm>
                <a:off x="0" y="2916621"/>
                <a:ext cx="2806262" cy="48873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/>
                <a:endParaRPr kumimoji="1" lang="zh-CN" altLang="en-US" strike="noStrike" noProof="1"/>
              </a:p>
            </p:txBody>
          </p:sp>
          <p:sp>
            <p:nvSpPr>
              <p:cNvPr id="60" name="三角形 59"/>
              <p:cNvSpPr/>
              <p:nvPr/>
            </p:nvSpPr>
            <p:spPr>
              <a:xfrm>
                <a:off x="1182414" y="2743200"/>
                <a:ext cx="362607" cy="173421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/>
                <a:endParaRPr kumimoji="1" lang="zh-CN" altLang="en-US" strike="noStrike" noProof="1"/>
              </a:p>
            </p:txBody>
          </p:sp>
        </p:grpSp>
        <p:sp>
          <p:nvSpPr>
            <p:cNvPr id="47126" name="矩形 53"/>
            <p:cNvSpPr/>
            <p:nvPr/>
          </p:nvSpPr>
          <p:spPr>
            <a:xfrm>
              <a:off x="9614001" y="3523187"/>
              <a:ext cx="2103325" cy="40176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Century Gothic" panose="020B0502020202020204"/>
                  <a:ea typeface="微软雅黑" panose="020B0503020204020204" charset="-122"/>
                </a:rPr>
                <a:t>YOUR</a:t>
              </a:r>
              <a:r>
                <a:rPr lang="zh-CN" altLang="en-US" b="1" dirty="0">
                  <a:solidFill>
                    <a:schemeClr val="bg1"/>
                  </a:solidFill>
                  <a:latin typeface="Century Gothic" panose="020B0502020202020204"/>
                  <a:ea typeface="微软雅黑" panose="020B0503020204020204" charset="-122"/>
                </a:rPr>
                <a:t> </a:t>
              </a:r>
              <a:r>
                <a:rPr lang="en-US" altLang="zh-CN" b="1" dirty="0">
                  <a:solidFill>
                    <a:schemeClr val="bg1"/>
                  </a:solidFill>
                  <a:latin typeface="Century Gothic" panose="020B0502020202020204"/>
                  <a:ea typeface="微软雅黑" panose="020B0503020204020204" charset="-122"/>
                </a:rPr>
                <a:t>TEXT</a:t>
              </a:r>
              <a:r>
                <a:rPr lang="zh-CN" altLang="en-US" b="1" dirty="0">
                  <a:solidFill>
                    <a:schemeClr val="bg1"/>
                  </a:solidFill>
                  <a:latin typeface="Century Gothic" panose="020B0502020202020204"/>
                  <a:ea typeface="微软雅黑" panose="020B0503020204020204" charset="-122"/>
                </a:rPr>
                <a:t> </a:t>
              </a:r>
              <a:r>
                <a:rPr lang="en-US" altLang="zh-CN" b="1" dirty="0">
                  <a:solidFill>
                    <a:schemeClr val="bg1"/>
                  </a:solidFill>
                  <a:latin typeface="Century Gothic" panose="020B0502020202020204"/>
                  <a:ea typeface="微软雅黑" panose="020B0503020204020204" charset="-122"/>
                </a:rPr>
                <a:t>HERE</a:t>
              </a:r>
              <a:endParaRPr lang="zh-CN" altLang="en-US" b="1" dirty="0">
                <a:solidFill>
                  <a:schemeClr val="bg1"/>
                </a:solidFill>
                <a:latin typeface="Century Gothic" panose="020B0502020202020204"/>
                <a:ea typeface="宋体" panose="02010600030101010101" pitchFamily="2" charset="-122"/>
              </a:endParaRPr>
            </a:p>
          </p:txBody>
        </p:sp>
      </p:grpSp>
      <p:sp>
        <p:nvSpPr>
          <p:cNvPr id="55" name="矩形 54"/>
          <p:cNvSpPr/>
          <p:nvPr/>
        </p:nvSpPr>
        <p:spPr>
          <a:xfrm>
            <a:off x="10228263" y="4748213"/>
            <a:ext cx="874713" cy="8302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fontAlgn="auto"/>
            <a:r>
              <a:rPr kumimoji="1" lang="en-US" altLang="zh-CN" sz="4800" b="1" strike="noStrike" noProof="1" dirty="0" smtClean="0">
                <a:solidFill>
                  <a:schemeClr val="accent5"/>
                </a:solidFill>
                <a:latin typeface="+mn-lt"/>
                <a:ea typeface="微软雅黑" panose="020B0503020204020204" charset="-122"/>
                <a:cs typeface="微软雅黑" panose="020B0503020204020204" charset="-122"/>
              </a:rPr>
              <a:t>04</a:t>
            </a:r>
            <a:endParaRPr lang="zh-CN" altLang="en-US" sz="4800" b="1" strike="noStrike" noProof="1" dirty="0">
              <a:solidFill>
                <a:schemeClr val="accent5"/>
              </a:solidFill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10117138" y="2006600"/>
            <a:ext cx="1096963" cy="81121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fontAlgn="auto">
              <a:lnSpc>
                <a:spcPct val="130000"/>
              </a:lnSpc>
            </a:pPr>
            <a:r>
              <a:rPr lang="zh-CN" altLang="en-US" b="1" strike="noStrike" noProof="1" dirty="0">
                <a:solidFill>
                  <a:schemeClr val="accent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代码错误</a:t>
            </a:r>
            <a:endParaRPr lang="zh-CN" altLang="en-US" b="1" strike="noStrike" noProof="1" dirty="0">
              <a:solidFill>
                <a:schemeClr val="accent5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lvl="0" algn="ctr" fontAlgn="auto">
              <a:lnSpc>
                <a:spcPct val="130000"/>
              </a:lnSpc>
            </a:pPr>
            <a:r>
              <a:rPr lang="zh-CN" altLang="en-US" b="1" strike="noStrike" noProof="1" dirty="0">
                <a:solidFill>
                  <a:schemeClr val="accent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映射覆盖</a:t>
            </a:r>
            <a:endParaRPr lang="zh-CN" altLang="en-US" b="1" strike="noStrike" noProof="1" dirty="0">
              <a:solidFill>
                <a:schemeClr val="accent5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7129" name="Freeform 6"/>
          <p:cNvSpPr/>
          <p:nvPr/>
        </p:nvSpPr>
        <p:spPr>
          <a:xfrm>
            <a:off x="1209675" y="4379913"/>
            <a:ext cx="633413" cy="538162"/>
          </a:xfrm>
          <a:custGeom>
            <a:avLst/>
            <a:gdLst/>
            <a:ahLst/>
            <a:cxnLst>
              <a:cxn ang="0">
                <a:pos x="578134" y="4962"/>
              </a:cxn>
              <a:cxn ang="0">
                <a:pos x="568209" y="0"/>
              </a:cxn>
              <a:cxn ang="0">
                <a:pos x="555802" y="0"/>
              </a:cxn>
              <a:cxn ang="0">
                <a:pos x="545877" y="7443"/>
              </a:cxn>
              <a:cxn ang="0">
                <a:pos x="493771" y="71956"/>
              </a:cxn>
              <a:cxn ang="0">
                <a:pos x="344895" y="255570"/>
              </a:cxn>
              <a:cxn ang="0">
                <a:pos x="277901" y="325045"/>
              </a:cxn>
              <a:cxn ang="0">
                <a:pos x="265495" y="334970"/>
              </a:cxn>
              <a:cxn ang="0">
                <a:pos x="230757" y="352339"/>
              </a:cxn>
              <a:cxn ang="0">
                <a:pos x="191057" y="357301"/>
              </a:cxn>
              <a:cxn ang="0">
                <a:pos x="156319" y="344895"/>
              </a:cxn>
              <a:cxn ang="0">
                <a:pos x="133988" y="327526"/>
              </a:cxn>
              <a:cxn ang="0">
                <a:pos x="133988" y="327526"/>
              </a:cxn>
              <a:cxn ang="0">
                <a:pos x="124063" y="322564"/>
              </a:cxn>
              <a:cxn ang="0">
                <a:pos x="101731" y="322564"/>
              </a:cxn>
              <a:cxn ang="0">
                <a:pos x="91806" y="325045"/>
              </a:cxn>
              <a:cxn ang="0">
                <a:pos x="91806" y="325045"/>
              </a:cxn>
              <a:cxn ang="0">
                <a:pos x="39700" y="339932"/>
              </a:cxn>
              <a:cxn ang="0">
                <a:pos x="22331" y="347376"/>
              </a:cxn>
              <a:cxn ang="0">
                <a:pos x="9925" y="362264"/>
              </a:cxn>
              <a:cxn ang="0">
                <a:pos x="0" y="394520"/>
              </a:cxn>
              <a:cxn ang="0">
                <a:pos x="0" y="404445"/>
              </a:cxn>
              <a:cxn ang="0">
                <a:pos x="9925" y="439183"/>
              </a:cxn>
              <a:cxn ang="0">
                <a:pos x="22331" y="456552"/>
              </a:cxn>
              <a:cxn ang="0">
                <a:pos x="37218" y="471439"/>
              </a:cxn>
              <a:cxn ang="0">
                <a:pos x="71956" y="496252"/>
              </a:cxn>
              <a:cxn ang="0">
                <a:pos x="116619" y="516102"/>
              </a:cxn>
              <a:cxn ang="0">
                <a:pos x="168725" y="530990"/>
              </a:cxn>
              <a:cxn ang="0">
                <a:pos x="193538" y="535952"/>
              </a:cxn>
              <a:cxn ang="0">
                <a:pos x="245645" y="535952"/>
              </a:cxn>
              <a:cxn ang="0">
                <a:pos x="275420" y="526027"/>
              </a:cxn>
              <a:cxn ang="0">
                <a:pos x="290307" y="516102"/>
              </a:cxn>
              <a:cxn ang="0">
                <a:pos x="295270" y="511140"/>
              </a:cxn>
              <a:cxn ang="0">
                <a:pos x="392039" y="374670"/>
              </a:cxn>
              <a:cxn ang="0">
                <a:pos x="392039" y="374670"/>
              </a:cxn>
              <a:cxn ang="0">
                <a:pos x="406927" y="354820"/>
              </a:cxn>
              <a:cxn ang="0">
                <a:pos x="451589" y="310157"/>
              </a:cxn>
              <a:cxn ang="0">
                <a:pos x="481364" y="285345"/>
              </a:cxn>
              <a:cxn ang="0">
                <a:pos x="488808" y="282863"/>
              </a:cxn>
              <a:cxn ang="0">
                <a:pos x="496252" y="282863"/>
              </a:cxn>
              <a:cxn ang="0">
                <a:pos x="513621" y="287826"/>
              </a:cxn>
              <a:cxn ang="0">
                <a:pos x="523546" y="300232"/>
              </a:cxn>
              <a:cxn ang="0">
                <a:pos x="535952" y="516102"/>
              </a:cxn>
              <a:cxn ang="0">
                <a:pos x="535952" y="518583"/>
              </a:cxn>
              <a:cxn ang="0">
                <a:pos x="538434" y="523546"/>
              </a:cxn>
              <a:cxn ang="0">
                <a:pos x="538434" y="528508"/>
              </a:cxn>
              <a:cxn ang="0">
                <a:pos x="545877" y="535952"/>
              </a:cxn>
              <a:cxn ang="0">
                <a:pos x="550840" y="538434"/>
              </a:cxn>
              <a:cxn ang="0">
                <a:pos x="560765" y="530990"/>
              </a:cxn>
              <a:cxn ang="0">
                <a:pos x="563246" y="518583"/>
              </a:cxn>
              <a:cxn ang="0">
                <a:pos x="570690" y="456552"/>
              </a:cxn>
              <a:cxn ang="0">
                <a:pos x="590540" y="285345"/>
              </a:cxn>
              <a:cxn ang="0">
                <a:pos x="605428" y="233238"/>
              </a:cxn>
              <a:cxn ang="0">
                <a:pos x="615353" y="208426"/>
              </a:cxn>
              <a:cxn ang="0">
                <a:pos x="627759" y="163763"/>
              </a:cxn>
              <a:cxn ang="0">
                <a:pos x="632722" y="124063"/>
              </a:cxn>
              <a:cxn ang="0">
                <a:pos x="630240" y="91806"/>
              </a:cxn>
              <a:cxn ang="0">
                <a:pos x="617834" y="52106"/>
              </a:cxn>
              <a:cxn ang="0">
                <a:pos x="590540" y="14887"/>
              </a:cxn>
              <a:cxn ang="0">
                <a:pos x="578134" y="4962"/>
              </a:cxn>
            </a:cxnLst>
            <a:pathLst>
              <a:path w="510" h="434">
                <a:moveTo>
                  <a:pt x="466" y="4"/>
                </a:moveTo>
                <a:lnTo>
                  <a:pt x="466" y="4"/>
                </a:lnTo>
                <a:lnTo>
                  <a:pt x="464" y="2"/>
                </a:lnTo>
                <a:lnTo>
                  <a:pt x="458" y="0"/>
                </a:lnTo>
                <a:lnTo>
                  <a:pt x="454" y="0"/>
                </a:lnTo>
                <a:lnTo>
                  <a:pt x="448" y="0"/>
                </a:lnTo>
                <a:lnTo>
                  <a:pt x="444" y="2"/>
                </a:lnTo>
                <a:lnTo>
                  <a:pt x="440" y="6"/>
                </a:lnTo>
                <a:lnTo>
                  <a:pt x="440" y="6"/>
                </a:lnTo>
                <a:lnTo>
                  <a:pt x="398" y="58"/>
                </a:lnTo>
                <a:lnTo>
                  <a:pt x="340" y="132"/>
                </a:lnTo>
                <a:lnTo>
                  <a:pt x="278" y="206"/>
                </a:lnTo>
                <a:lnTo>
                  <a:pt x="248" y="236"/>
                </a:lnTo>
                <a:lnTo>
                  <a:pt x="224" y="262"/>
                </a:lnTo>
                <a:lnTo>
                  <a:pt x="224" y="262"/>
                </a:lnTo>
                <a:lnTo>
                  <a:pt x="214" y="270"/>
                </a:lnTo>
                <a:lnTo>
                  <a:pt x="204" y="276"/>
                </a:lnTo>
                <a:lnTo>
                  <a:pt x="186" y="284"/>
                </a:lnTo>
                <a:lnTo>
                  <a:pt x="170" y="288"/>
                </a:lnTo>
                <a:lnTo>
                  <a:pt x="154" y="288"/>
                </a:lnTo>
                <a:lnTo>
                  <a:pt x="140" y="284"/>
                </a:lnTo>
                <a:lnTo>
                  <a:pt x="126" y="278"/>
                </a:lnTo>
                <a:lnTo>
                  <a:pt x="116" y="272"/>
                </a:lnTo>
                <a:lnTo>
                  <a:pt x="108" y="264"/>
                </a:lnTo>
                <a:lnTo>
                  <a:pt x="108" y="264"/>
                </a:lnTo>
                <a:lnTo>
                  <a:pt x="108" y="264"/>
                </a:lnTo>
                <a:lnTo>
                  <a:pt x="106" y="264"/>
                </a:lnTo>
                <a:lnTo>
                  <a:pt x="100" y="260"/>
                </a:lnTo>
                <a:lnTo>
                  <a:pt x="88" y="258"/>
                </a:lnTo>
                <a:lnTo>
                  <a:pt x="82" y="260"/>
                </a:lnTo>
                <a:lnTo>
                  <a:pt x="74" y="262"/>
                </a:lnTo>
                <a:lnTo>
                  <a:pt x="74" y="262"/>
                </a:lnTo>
                <a:lnTo>
                  <a:pt x="74" y="262"/>
                </a:lnTo>
                <a:lnTo>
                  <a:pt x="74" y="262"/>
                </a:lnTo>
                <a:lnTo>
                  <a:pt x="32" y="274"/>
                </a:lnTo>
                <a:lnTo>
                  <a:pt x="32" y="274"/>
                </a:lnTo>
                <a:lnTo>
                  <a:pt x="24" y="276"/>
                </a:lnTo>
                <a:lnTo>
                  <a:pt x="18" y="280"/>
                </a:lnTo>
                <a:lnTo>
                  <a:pt x="12" y="286"/>
                </a:lnTo>
                <a:lnTo>
                  <a:pt x="8" y="292"/>
                </a:lnTo>
                <a:lnTo>
                  <a:pt x="2" y="304"/>
                </a:lnTo>
                <a:lnTo>
                  <a:pt x="0" y="318"/>
                </a:lnTo>
                <a:lnTo>
                  <a:pt x="0" y="318"/>
                </a:lnTo>
                <a:lnTo>
                  <a:pt x="0" y="326"/>
                </a:lnTo>
                <a:lnTo>
                  <a:pt x="4" y="338"/>
                </a:lnTo>
                <a:lnTo>
                  <a:pt x="8" y="354"/>
                </a:lnTo>
                <a:lnTo>
                  <a:pt x="12" y="362"/>
                </a:lnTo>
                <a:lnTo>
                  <a:pt x="18" y="368"/>
                </a:lnTo>
                <a:lnTo>
                  <a:pt x="18" y="368"/>
                </a:lnTo>
                <a:lnTo>
                  <a:pt x="30" y="380"/>
                </a:lnTo>
                <a:lnTo>
                  <a:pt x="44" y="390"/>
                </a:lnTo>
                <a:lnTo>
                  <a:pt x="58" y="400"/>
                </a:lnTo>
                <a:lnTo>
                  <a:pt x="76" y="408"/>
                </a:lnTo>
                <a:lnTo>
                  <a:pt x="94" y="416"/>
                </a:lnTo>
                <a:lnTo>
                  <a:pt x="114" y="424"/>
                </a:lnTo>
                <a:lnTo>
                  <a:pt x="136" y="428"/>
                </a:lnTo>
                <a:lnTo>
                  <a:pt x="156" y="432"/>
                </a:lnTo>
                <a:lnTo>
                  <a:pt x="156" y="432"/>
                </a:lnTo>
                <a:lnTo>
                  <a:pt x="178" y="434"/>
                </a:lnTo>
                <a:lnTo>
                  <a:pt x="198" y="432"/>
                </a:lnTo>
                <a:lnTo>
                  <a:pt x="212" y="428"/>
                </a:lnTo>
                <a:lnTo>
                  <a:pt x="222" y="424"/>
                </a:lnTo>
                <a:lnTo>
                  <a:pt x="230" y="420"/>
                </a:lnTo>
                <a:lnTo>
                  <a:pt x="234" y="416"/>
                </a:lnTo>
                <a:lnTo>
                  <a:pt x="238" y="412"/>
                </a:lnTo>
                <a:lnTo>
                  <a:pt x="238" y="412"/>
                </a:lnTo>
                <a:lnTo>
                  <a:pt x="264" y="378"/>
                </a:lnTo>
                <a:lnTo>
                  <a:pt x="316" y="302"/>
                </a:lnTo>
                <a:lnTo>
                  <a:pt x="316" y="302"/>
                </a:lnTo>
                <a:lnTo>
                  <a:pt x="316" y="302"/>
                </a:lnTo>
                <a:lnTo>
                  <a:pt x="316" y="302"/>
                </a:lnTo>
                <a:lnTo>
                  <a:pt x="328" y="286"/>
                </a:lnTo>
                <a:lnTo>
                  <a:pt x="342" y="272"/>
                </a:lnTo>
                <a:lnTo>
                  <a:pt x="364" y="250"/>
                </a:lnTo>
                <a:lnTo>
                  <a:pt x="382" y="236"/>
                </a:lnTo>
                <a:lnTo>
                  <a:pt x="388" y="230"/>
                </a:lnTo>
                <a:lnTo>
                  <a:pt x="388" y="230"/>
                </a:lnTo>
                <a:lnTo>
                  <a:pt x="394" y="228"/>
                </a:lnTo>
                <a:lnTo>
                  <a:pt x="394" y="228"/>
                </a:lnTo>
                <a:lnTo>
                  <a:pt x="400" y="228"/>
                </a:lnTo>
                <a:lnTo>
                  <a:pt x="410" y="228"/>
                </a:lnTo>
                <a:lnTo>
                  <a:pt x="414" y="232"/>
                </a:lnTo>
                <a:lnTo>
                  <a:pt x="418" y="236"/>
                </a:lnTo>
                <a:lnTo>
                  <a:pt x="422" y="242"/>
                </a:lnTo>
                <a:lnTo>
                  <a:pt x="424" y="252"/>
                </a:lnTo>
                <a:lnTo>
                  <a:pt x="432" y="416"/>
                </a:lnTo>
                <a:lnTo>
                  <a:pt x="432" y="418"/>
                </a:lnTo>
                <a:lnTo>
                  <a:pt x="432" y="418"/>
                </a:lnTo>
                <a:lnTo>
                  <a:pt x="432" y="418"/>
                </a:lnTo>
                <a:lnTo>
                  <a:pt x="434" y="422"/>
                </a:lnTo>
                <a:lnTo>
                  <a:pt x="434" y="422"/>
                </a:lnTo>
                <a:lnTo>
                  <a:pt x="434" y="426"/>
                </a:lnTo>
                <a:lnTo>
                  <a:pt x="436" y="428"/>
                </a:lnTo>
                <a:lnTo>
                  <a:pt x="440" y="432"/>
                </a:lnTo>
                <a:lnTo>
                  <a:pt x="444" y="434"/>
                </a:lnTo>
                <a:lnTo>
                  <a:pt x="444" y="434"/>
                </a:lnTo>
                <a:lnTo>
                  <a:pt x="450" y="432"/>
                </a:lnTo>
                <a:lnTo>
                  <a:pt x="452" y="428"/>
                </a:lnTo>
                <a:lnTo>
                  <a:pt x="454" y="420"/>
                </a:lnTo>
                <a:lnTo>
                  <a:pt x="454" y="418"/>
                </a:lnTo>
                <a:lnTo>
                  <a:pt x="454" y="418"/>
                </a:lnTo>
                <a:lnTo>
                  <a:pt x="460" y="368"/>
                </a:lnTo>
                <a:lnTo>
                  <a:pt x="468" y="298"/>
                </a:lnTo>
                <a:lnTo>
                  <a:pt x="476" y="230"/>
                </a:lnTo>
                <a:lnTo>
                  <a:pt x="482" y="204"/>
                </a:lnTo>
                <a:lnTo>
                  <a:pt x="488" y="188"/>
                </a:lnTo>
                <a:lnTo>
                  <a:pt x="488" y="188"/>
                </a:lnTo>
                <a:lnTo>
                  <a:pt x="496" y="168"/>
                </a:lnTo>
                <a:lnTo>
                  <a:pt x="502" y="148"/>
                </a:lnTo>
                <a:lnTo>
                  <a:pt x="506" y="132"/>
                </a:lnTo>
                <a:lnTo>
                  <a:pt x="508" y="114"/>
                </a:lnTo>
                <a:lnTo>
                  <a:pt x="510" y="100"/>
                </a:lnTo>
                <a:lnTo>
                  <a:pt x="508" y="86"/>
                </a:lnTo>
                <a:lnTo>
                  <a:pt x="508" y="74"/>
                </a:lnTo>
                <a:lnTo>
                  <a:pt x="504" y="62"/>
                </a:lnTo>
                <a:lnTo>
                  <a:pt x="498" y="42"/>
                </a:lnTo>
                <a:lnTo>
                  <a:pt x="488" y="26"/>
                </a:lnTo>
                <a:lnTo>
                  <a:pt x="476" y="12"/>
                </a:lnTo>
                <a:lnTo>
                  <a:pt x="466" y="4"/>
                </a:lnTo>
                <a:lnTo>
                  <a:pt x="466" y="4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</p:spTree>
  </p:cSld>
  <p:clrMapOvr>
    <a:masterClrMapping/>
  </p:clrMapOvr>
  <p:transition spd="med"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 smtClean="0"/>
              <a:t>主要功能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  <a:sym typeface="+mn-ea"/>
              </a:rPr>
              <a:t>学生登录注册以及查看个人信息，填写个人信息，创建课表，查询成绩.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  <a:cs typeface="Arial" panose="020B0604020202020204" pitchFamily="34" charset="0"/>
            </a:endParaRPr>
          </a:p>
          <a:p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  <a:sym typeface="+mn-ea"/>
              </a:rPr>
              <a:t>学生老师交流和老师修改学生成绩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  <a:cs typeface="Arial" panose="020B0604020202020204" pitchFamily="34" charset="0"/>
              <a:sym typeface="+mn-ea"/>
            </a:endParaRPr>
          </a:p>
          <a:p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评教，修改学生密码，选课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  <a:sym typeface="+mn-ea"/>
              </a:rPr>
              <a:t>老师登录注册和修改学生信息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  <a:cs typeface="Arial" panose="020B0604020202020204" pitchFamily="34" charset="0"/>
              <a:sym typeface="+mn-ea"/>
            </a:endParaRPr>
          </a:p>
          <a:p>
            <a:r>
              <a:rPr lang="zh-CN" altLang="en-US">
                <a:sym typeface="+mn-ea"/>
              </a:rPr>
              <a:t>首页布局</a:t>
            </a: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文本框 55"/>
          <p:cNvSpPr txBox="1"/>
          <p:nvPr/>
        </p:nvSpPr>
        <p:spPr>
          <a:xfrm>
            <a:off x="355657" y="422652"/>
            <a:ext cx="352298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造字工房悦黑（非商用）常规体" pitchFamily="50" charset="-122"/>
                <a:ea typeface="造字工房悦黑（非商用）常规体" pitchFamily="50" charset="-122"/>
              </a:rPr>
              <a:t>任务分工</a:t>
            </a:r>
            <a:r>
              <a:rPr lang="en-US" altLang="zh-CN" sz="5400" dirty="0">
                <a:solidFill>
                  <a:schemeClr val="bg1"/>
                </a:solidFill>
                <a:latin typeface="造字工房悦黑（非商用）常规体" pitchFamily="50" charset="-122"/>
                <a:ea typeface="造字工房悦黑（非商用）常规体" pitchFamily="50" charset="-122"/>
              </a:rPr>
              <a:t>E</a:t>
            </a:r>
            <a:r>
              <a:rPr lang="en-US" altLang="zh-CN" sz="2000" dirty="0">
                <a:solidFill>
                  <a:schemeClr val="bg1"/>
                </a:solidFill>
                <a:latin typeface="造字工房悦黑（非商用）常规体" pitchFamily="50" charset="-122"/>
                <a:ea typeface="造字工房悦黑（非商用）常规体" pitchFamily="50" charset="-122"/>
              </a:rPr>
              <a:t>NT</a:t>
            </a:r>
            <a:endParaRPr lang="zh-CN" altLang="en-US" sz="2000" dirty="0">
              <a:solidFill>
                <a:schemeClr val="bg1"/>
              </a:solidFill>
              <a:latin typeface="造字工房悦黑（非商用）常规体" pitchFamily="50" charset="-122"/>
              <a:ea typeface="造字工房悦黑（非商用）常规体" pitchFamily="50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2636747" y="2951251"/>
            <a:ext cx="457176" cy="425646"/>
            <a:chOff x="1814694" y="3100108"/>
            <a:chExt cx="457176" cy="425646"/>
          </a:xfrm>
        </p:grpSpPr>
        <p:sp>
          <p:nvSpPr>
            <p:cNvPr id="122" name="AutoShape 1"/>
            <p:cNvSpPr/>
            <p:nvPr/>
          </p:nvSpPr>
          <p:spPr bwMode="auto">
            <a:xfrm rot="20699283">
              <a:off x="1831139" y="3100108"/>
              <a:ext cx="405662" cy="395162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tx1"/>
            </a:solidFill>
            <a:ln w="25400" cap="flat">
              <a:noFill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 spc="-150">
                <a:cs typeface="+mn-ea"/>
                <a:sym typeface="+mn-lt"/>
              </a:endParaRPr>
            </a:p>
          </p:txBody>
        </p:sp>
        <p:sp>
          <p:nvSpPr>
            <p:cNvPr id="123" name="文本框 122"/>
            <p:cNvSpPr txBox="1"/>
            <p:nvPr/>
          </p:nvSpPr>
          <p:spPr>
            <a:xfrm>
              <a:off x="1814694" y="3125644"/>
              <a:ext cx="45717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spc="-150" dirty="0" smtClean="0">
                  <a:solidFill>
                    <a:schemeClr val="bg1"/>
                  </a:solidFill>
                  <a:latin typeface="造字工房悦黑（非商用）常规体" pitchFamily="50" charset="-122"/>
                  <a:ea typeface="造字工房悦黑（非商用）常规体" pitchFamily="50" charset="-122"/>
                </a:rPr>
                <a:t>01</a:t>
              </a:r>
              <a:endParaRPr lang="zh-CN" altLang="en-US" sz="2000" spc="-150" dirty="0">
                <a:solidFill>
                  <a:schemeClr val="bg1"/>
                </a:solidFill>
                <a:latin typeface="造字工房悦黑（非商用）常规体" pitchFamily="50" charset="-122"/>
                <a:ea typeface="造字工房悦黑（非商用）常规体" pitchFamily="50" charset="-122"/>
              </a:endParaRPr>
            </a:p>
          </p:txBody>
        </p:sp>
      </p:grpSp>
      <p:grpSp>
        <p:nvGrpSpPr>
          <p:cNvPr id="124" name="组合 123"/>
          <p:cNvGrpSpPr/>
          <p:nvPr/>
        </p:nvGrpSpPr>
        <p:grpSpPr>
          <a:xfrm>
            <a:off x="4049268" y="5204415"/>
            <a:ext cx="457176" cy="425646"/>
            <a:chOff x="1814694" y="3100108"/>
            <a:chExt cx="457176" cy="425646"/>
          </a:xfrm>
        </p:grpSpPr>
        <p:sp>
          <p:nvSpPr>
            <p:cNvPr id="125" name="AutoShape 1"/>
            <p:cNvSpPr/>
            <p:nvPr/>
          </p:nvSpPr>
          <p:spPr bwMode="auto">
            <a:xfrm rot="20699283">
              <a:off x="1831139" y="3100108"/>
              <a:ext cx="405662" cy="395162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tx1"/>
            </a:solidFill>
            <a:ln w="25400" cap="flat">
              <a:noFill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 spc="-150">
                <a:cs typeface="+mn-ea"/>
                <a:sym typeface="+mn-lt"/>
              </a:endParaRPr>
            </a:p>
          </p:txBody>
        </p:sp>
        <p:sp>
          <p:nvSpPr>
            <p:cNvPr id="126" name="文本框 125"/>
            <p:cNvSpPr txBox="1"/>
            <p:nvPr/>
          </p:nvSpPr>
          <p:spPr>
            <a:xfrm>
              <a:off x="1814694" y="3125644"/>
              <a:ext cx="45717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spc="-150" dirty="0" smtClean="0">
                  <a:solidFill>
                    <a:schemeClr val="bg1"/>
                  </a:solidFill>
                  <a:latin typeface="造字工房悦黑（非商用）常规体" pitchFamily="50" charset="-122"/>
                  <a:ea typeface="造字工房悦黑（非商用）常规体" pitchFamily="50" charset="-122"/>
                </a:rPr>
                <a:t>02</a:t>
              </a:r>
              <a:endParaRPr lang="zh-CN" altLang="en-US" sz="2000" spc="-150" dirty="0">
                <a:solidFill>
                  <a:schemeClr val="bg1"/>
                </a:solidFill>
                <a:latin typeface="造字工房悦黑（非商用）常规体" pitchFamily="50" charset="-122"/>
                <a:ea typeface="造字工房悦黑（非商用）常规体" pitchFamily="50" charset="-122"/>
              </a:endParaRPr>
            </a:p>
          </p:txBody>
        </p:sp>
      </p:grpSp>
      <p:grpSp>
        <p:nvGrpSpPr>
          <p:cNvPr id="127" name="组合 126"/>
          <p:cNvGrpSpPr/>
          <p:nvPr/>
        </p:nvGrpSpPr>
        <p:grpSpPr>
          <a:xfrm>
            <a:off x="6651363" y="4910182"/>
            <a:ext cx="457176" cy="425646"/>
            <a:chOff x="1814694" y="3100108"/>
            <a:chExt cx="457176" cy="425646"/>
          </a:xfrm>
        </p:grpSpPr>
        <p:sp>
          <p:nvSpPr>
            <p:cNvPr id="128" name="AutoShape 1"/>
            <p:cNvSpPr/>
            <p:nvPr/>
          </p:nvSpPr>
          <p:spPr bwMode="auto">
            <a:xfrm rot="20699283">
              <a:off x="1831139" y="3100108"/>
              <a:ext cx="405662" cy="395162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tx1"/>
            </a:solidFill>
            <a:ln w="25400" cap="flat">
              <a:noFill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 spc="-150">
                <a:cs typeface="+mn-ea"/>
                <a:sym typeface="+mn-lt"/>
              </a:endParaRPr>
            </a:p>
          </p:txBody>
        </p:sp>
        <p:sp>
          <p:nvSpPr>
            <p:cNvPr id="129" name="文本框 128"/>
            <p:cNvSpPr txBox="1"/>
            <p:nvPr/>
          </p:nvSpPr>
          <p:spPr>
            <a:xfrm>
              <a:off x="1814694" y="3125644"/>
              <a:ext cx="45717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spc="-150" dirty="0" smtClean="0">
                  <a:solidFill>
                    <a:schemeClr val="bg1"/>
                  </a:solidFill>
                  <a:latin typeface="造字工房悦黑（非商用）常规体" pitchFamily="50" charset="-122"/>
                  <a:ea typeface="造字工房悦黑（非商用）常规体" pitchFamily="50" charset="-122"/>
                </a:rPr>
                <a:t>03</a:t>
              </a:r>
              <a:endParaRPr lang="zh-CN" altLang="en-US" sz="2000" spc="-150" dirty="0">
                <a:solidFill>
                  <a:schemeClr val="bg1"/>
                </a:solidFill>
                <a:latin typeface="造字工房悦黑（非商用）常规体" pitchFamily="50" charset="-122"/>
                <a:ea typeface="造字工房悦黑（非商用）常规体" pitchFamily="50" charset="-122"/>
              </a:endParaRPr>
            </a:p>
          </p:txBody>
        </p:sp>
      </p:grpSp>
      <p:grpSp>
        <p:nvGrpSpPr>
          <p:cNvPr id="130" name="组合 129"/>
          <p:cNvGrpSpPr/>
          <p:nvPr/>
        </p:nvGrpSpPr>
        <p:grpSpPr>
          <a:xfrm>
            <a:off x="8880889" y="3740760"/>
            <a:ext cx="457176" cy="425646"/>
            <a:chOff x="1814694" y="3100108"/>
            <a:chExt cx="457176" cy="425646"/>
          </a:xfrm>
        </p:grpSpPr>
        <p:sp>
          <p:nvSpPr>
            <p:cNvPr id="131" name="AutoShape 1"/>
            <p:cNvSpPr/>
            <p:nvPr/>
          </p:nvSpPr>
          <p:spPr bwMode="auto">
            <a:xfrm rot="20699283">
              <a:off x="1831139" y="3100108"/>
              <a:ext cx="405662" cy="395162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tx1"/>
            </a:solidFill>
            <a:ln w="25400" cap="flat">
              <a:noFill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 spc="-150">
                <a:cs typeface="+mn-ea"/>
                <a:sym typeface="+mn-lt"/>
              </a:endParaRPr>
            </a:p>
          </p:txBody>
        </p:sp>
        <p:sp>
          <p:nvSpPr>
            <p:cNvPr id="132" name="文本框 131"/>
            <p:cNvSpPr txBox="1"/>
            <p:nvPr/>
          </p:nvSpPr>
          <p:spPr>
            <a:xfrm>
              <a:off x="1814694" y="3125644"/>
              <a:ext cx="45717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spc="-150" dirty="0" smtClean="0">
                  <a:solidFill>
                    <a:schemeClr val="bg1"/>
                  </a:solidFill>
                  <a:latin typeface="造字工房悦黑（非商用）常规体" pitchFamily="50" charset="-122"/>
                  <a:ea typeface="造字工房悦黑（非商用）常规体" pitchFamily="50" charset="-122"/>
                </a:rPr>
                <a:t>04</a:t>
              </a:r>
              <a:endParaRPr lang="zh-CN" altLang="en-US" sz="2000" spc="-150" dirty="0">
                <a:solidFill>
                  <a:schemeClr val="bg1"/>
                </a:solidFill>
                <a:latin typeface="造字工房悦黑（非商用）常规体" pitchFamily="50" charset="-122"/>
                <a:ea typeface="造字工房悦黑（非商用）常规体" pitchFamily="50" charset="-122"/>
              </a:endParaRPr>
            </a:p>
          </p:txBody>
        </p:sp>
      </p:grpSp>
      <p:sp>
        <p:nvSpPr>
          <p:cNvPr id="39" name="矩形 38"/>
          <p:cNvSpPr/>
          <p:nvPr/>
        </p:nvSpPr>
        <p:spPr>
          <a:xfrm>
            <a:off x="509286" y="3908527"/>
            <a:ext cx="2600867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讲以及查看个人信息，填写个人信息，创建课表，查询成绩.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714578" y="3448228"/>
            <a:ext cx="2340571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defTabSz="912495">
              <a:lnSpc>
                <a:spcPct val="100000"/>
              </a:lnSpc>
              <a:spcBef>
                <a:spcPct val="0"/>
              </a:spcBef>
              <a:buFontTx/>
              <a:buNone/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defTabSz="91249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2pPr>
            <a:lvl3pPr marL="1143000" indent="-228600" defTabSz="91249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3pPr>
            <a:lvl4pPr marL="1600200" indent="-228600" defTabSz="91249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4pPr>
            <a:lvl5pPr marL="2057400" indent="-228600" defTabSz="91249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5pPr>
            <a:lvl6pPr marL="2514600" indent="-228600" defTabSz="91249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6pPr>
            <a:lvl7pPr marL="2971800" indent="-228600" defTabSz="91249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7pPr>
            <a:lvl8pPr marL="3429000" indent="-228600" defTabSz="91249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8pPr>
            <a:lvl9pPr marL="3886200" indent="-228600" defTabSz="91249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9pPr>
          </a:lstStyle>
          <a:p>
            <a:pPr algn="r"/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贾彬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1473909" y="5680085"/>
            <a:ext cx="2600867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讲学生老师交流和老师修改学生成绩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1679201" y="5219786"/>
            <a:ext cx="2340571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defTabSz="912495">
              <a:lnSpc>
                <a:spcPct val="100000"/>
              </a:lnSpc>
              <a:spcBef>
                <a:spcPct val="0"/>
              </a:spcBef>
              <a:buFontTx/>
              <a:buNone/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defTabSz="91249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2pPr>
            <a:lvl3pPr marL="1143000" indent="-228600" defTabSz="91249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3pPr>
            <a:lvl4pPr marL="1600200" indent="-228600" defTabSz="91249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4pPr>
            <a:lvl5pPr marL="2057400" indent="-228600" defTabSz="91249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5pPr>
            <a:lvl6pPr marL="2514600" indent="-228600" defTabSz="91249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6pPr>
            <a:lvl7pPr marL="2971800" indent="-228600" defTabSz="91249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7pPr>
            <a:lvl8pPr marL="3429000" indent="-228600" defTabSz="91249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8pPr>
            <a:lvl9pPr marL="3886200" indent="-228600" defTabSz="91249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9pPr>
          </a:lstStyle>
          <a:p>
            <a:pPr algn="r"/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余桁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7212374" y="5370173"/>
            <a:ext cx="2600867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评教，修改学生密码，选课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.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7689881" y="4950799"/>
            <a:ext cx="2340571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defTabSz="912495">
              <a:lnSpc>
                <a:spcPct val="100000"/>
              </a:lnSpc>
              <a:spcBef>
                <a:spcPct val="0"/>
              </a:spcBef>
              <a:buFontTx/>
              <a:buNone/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defTabSz="91249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2pPr>
            <a:lvl3pPr marL="1143000" indent="-228600" defTabSz="91249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3pPr>
            <a:lvl4pPr marL="1600200" indent="-228600" defTabSz="91249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4pPr>
            <a:lvl5pPr marL="2057400" indent="-228600" defTabSz="91249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5pPr>
            <a:lvl6pPr marL="2514600" indent="-228600" defTabSz="91249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6pPr>
            <a:lvl7pPr marL="2971800" indent="-228600" defTabSz="91249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7pPr>
            <a:lvl8pPr marL="3429000" indent="-228600" defTabSz="91249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8pPr>
            <a:lvl9pPr marL="3886200" indent="-228600" defTabSz="91249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9pPr>
          </a:lstStyle>
          <a:p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ea typeface="宋体" panose="02010600030101010101" pitchFamily="2" charset="-122"/>
              </a:rPr>
              <a:t>佀书琳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ea typeface="宋体" panose="02010600030101010101" pitchFamily="2" charset="-122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9361724" y="4181717"/>
            <a:ext cx="2600867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讲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学生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老师登录注册和修改学生信息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9358536" y="3742658"/>
            <a:ext cx="2340571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defTabSz="912495">
              <a:lnSpc>
                <a:spcPct val="100000"/>
              </a:lnSpc>
              <a:spcBef>
                <a:spcPct val="0"/>
              </a:spcBef>
              <a:buFontTx/>
              <a:buNone/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defTabSz="91249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2pPr>
            <a:lvl3pPr marL="1143000" indent="-228600" defTabSz="91249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3pPr>
            <a:lvl4pPr marL="1600200" indent="-228600" defTabSz="91249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4pPr>
            <a:lvl5pPr marL="2057400" indent="-228600" defTabSz="91249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5pPr>
            <a:lvl6pPr marL="2514600" indent="-228600" defTabSz="91249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6pPr>
            <a:lvl7pPr marL="2971800" indent="-228600" defTabSz="91249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7pPr>
            <a:lvl8pPr marL="3429000" indent="-228600" defTabSz="91249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8pPr>
            <a:lvl9pPr marL="3886200" indent="-228600" defTabSz="91249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9pPr>
          </a:lstStyle>
          <a:p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刘美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426583" y="4031706"/>
            <a:ext cx="3987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spc="-150" dirty="0" smtClean="0">
                <a:solidFill>
                  <a:schemeClr val="bg1"/>
                </a:solidFill>
                <a:latin typeface="造字工房悦黑（非商用）常规体" pitchFamily="50" charset="-122"/>
                <a:ea typeface="造字工房悦黑（非商用）常规体" pitchFamily="50" charset="-122"/>
              </a:rPr>
              <a:t>05</a:t>
            </a:r>
            <a:endParaRPr lang="zh-CN" altLang="en-US" sz="2000" spc="-150" dirty="0">
              <a:solidFill>
                <a:schemeClr val="bg1"/>
              </a:solidFill>
              <a:latin typeface="造字工房悦黑（非商用）常规体" pitchFamily="50" charset="-122"/>
              <a:ea typeface="造字工房悦黑（非商用）常规体" pitchFamily="50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426710" y="3536950"/>
            <a:ext cx="25400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王楷文</a:t>
            </a:r>
            <a:endParaRPr lang="zh-CN" altLang="en-US"/>
          </a:p>
          <a:p>
            <a:r>
              <a:rPr lang="zh-CN" altLang="en-US"/>
              <a:t>讲首页布局</a:t>
            </a:r>
            <a:endParaRPr lang="zh-CN" altLang="en-US"/>
          </a:p>
        </p:txBody>
      </p:sp>
      <p:grpSp>
        <p:nvGrpSpPr>
          <p:cNvPr id="6" name="组合 5"/>
          <p:cNvGrpSpPr/>
          <p:nvPr/>
        </p:nvGrpSpPr>
        <p:grpSpPr>
          <a:xfrm>
            <a:off x="4515712" y="3422421"/>
            <a:ext cx="422107" cy="424316"/>
            <a:chOff x="1814694" y="3100108"/>
            <a:chExt cx="422107" cy="424316"/>
          </a:xfrm>
        </p:grpSpPr>
        <p:sp>
          <p:nvSpPr>
            <p:cNvPr id="7" name="AutoShape 1"/>
            <p:cNvSpPr/>
            <p:nvPr/>
          </p:nvSpPr>
          <p:spPr bwMode="auto">
            <a:xfrm rot="20699283">
              <a:off x="1831139" y="3100108"/>
              <a:ext cx="405662" cy="395162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tx1"/>
            </a:solidFill>
            <a:ln w="25400" cap="flat">
              <a:noFill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p>
              <a:endParaRPr lang="en-US" spc="-150">
                <a:cs typeface="+mn-ea"/>
                <a:sym typeface="+mn-lt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1814694" y="3125644"/>
              <a:ext cx="398780" cy="398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 sz="2000" spc="-150" dirty="0">
                  <a:solidFill>
                    <a:schemeClr val="bg1"/>
                  </a:solidFill>
                  <a:latin typeface="造字工房悦黑（非商用）常规体" pitchFamily="50" charset="-122"/>
                  <a:ea typeface="造字工房悦黑（非商用）常规体" pitchFamily="50" charset="-122"/>
                </a:rPr>
                <a:t>05</a:t>
              </a:r>
              <a:endParaRPr lang="en-US" altLang="zh-CN" sz="2000" spc="-150" dirty="0">
                <a:solidFill>
                  <a:schemeClr val="bg1"/>
                </a:solidFill>
                <a:latin typeface="造字工房悦黑（非商用）常规体" pitchFamily="50" charset="-122"/>
                <a:ea typeface="造字工房悦黑（非商用）常规体" pitchFamily="50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0"/>
    </mc:Choice>
    <mc:Fallback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2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2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2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2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899"/>
                            </p:stCondLst>
                            <p:childTnLst>
                              <p:par>
                                <p:cTn id="66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  <p:bldP spid="39" grpId="0"/>
      <p:bldP spid="40" grpId="0"/>
      <p:bldP spid="41" grpId="0"/>
      <p:bldP spid="42" grpId="0"/>
      <p:bldP spid="43" grpId="0"/>
      <p:bldP spid="44" grpId="0"/>
      <p:bldP spid="45" grpId="0"/>
      <p:bldP spid="4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2365" y="702365"/>
            <a:ext cx="10972799" cy="1179444"/>
          </a:xfrm>
        </p:spPr>
        <p:txBody>
          <a:bodyPr/>
          <a:lstStyle/>
          <a:p>
            <a:r>
              <a:rPr lang="zh-CN" altLang="en-US" b="1" dirty="0" smtClean="0"/>
              <a:t>项目开发学习成果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综合运用所学知识</a:t>
            </a:r>
            <a:endParaRPr lang="zh-CN" altLang="en-US" dirty="0" smtClean="0"/>
          </a:p>
          <a:p>
            <a:r>
              <a:rPr lang="zh-CN" altLang="en-US" dirty="0" smtClean="0"/>
              <a:t>积极查阅资料并学习新知识</a:t>
            </a:r>
            <a:endParaRPr lang="zh-CN" altLang="en-US" dirty="0" smtClean="0"/>
          </a:p>
          <a:p>
            <a:r>
              <a:rPr lang="zh-CN" altLang="en-US" dirty="0" smtClean="0"/>
              <a:t>团队合作很重要</a:t>
            </a:r>
            <a:endParaRPr lang="zh-CN" altLang="en-US" dirty="0" smtClean="0"/>
          </a:p>
          <a:p>
            <a:r>
              <a:rPr lang="zh-CN" altLang="en-US" dirty="0" smtClean="0"/>
              <a:t>代码纠错要谨慎</a:t>
            </a:r>
            <a:endParaRPr lang="zh-CN" altLang="en-US" dirty="0" smtClean="0"/>
          </a:p>
          <a:p>
            <a:r>
              <a:rPr lang="zh-CN" altLang="en-US" dirty="0" smtClean="0"/>
              <a:t>遇到不懂的要多问</a:t>
            </a:r>
            <a:endParaRPr lang="zh-CN" alt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 smtClean="0"/>
              <a:t>项目未来愿景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提高服务器的性能</a:t>
            </a:r>
            <a:endParaRPr lang="zh-CN" altLang="en-US" dirty="0"/>
          </a:p>
          <a:p>
            <a:r>
              <a:rPr lang="zh-CN" altLang="en-US" dirty="0"/>
              <a:t>优化界面</a:t>
            </a:r>
            <a:endParaRPr lang="zh-CN" altLang="en-US" dirty="0"/>
          </a:p>
          <a:p>
            <a:r>
              <a:rPr lang="zh-CN" altLang="en-US" dirty="0"/>
              <a:t>扩展更亲人化的功能</a:t>
            </a:r>
            <a:endParaRPr lang="zh-CN" altLang="en-US" dirty="0"/>
          </a:p>
          <a:p>
            <a:r>
              <a:rPr lang="zh-CN" altLang="en-US" dirty="0"/>
              <a:t>多学习多交流</a:t>
            </a:r>
            <a:endParaRPr lang="zh-CN" altLang="en-US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mage result for Question and answer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2409" y="2663557"/>
            <a:ext cx="4055671" cy="3134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tse1.mm.bing.net/th?&amp;id=OIP.Mbf4a764f97c71b4d0ecca6bc861bcb50H0&amp;w=181&amp;h=292&amp;c=0&amp;pid=1.9&amp;rs=0&amp;p=0&amp;r=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175" y="2663557"/>
            <a:ext cx="1724025" cy="2771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tse1.mm.bing.net/th?&amp;id=OIP.M84b708281016e7ed324a2bdb1a41454co0&amp;w=300&amp;h=225&amp;c=0&amp;pid=1.9&amp;rs=0&amp;p=0&amp;r=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3289" y="3159456"/>
            <a:ext cx="285750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://tse1.mm.bing.net/th?&amp;id=OIP.M9d1bf3a50d020ff23000dcdf6435d812o0&amp;w=300&amp;h=192&amp;c=0&amp;pid=1.9&amp;rs=0&amp;p=0&amp;r=0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2508" y="2729855"/>
            <a:ext cx="4926304" cy="3152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/>
        </p:nvGraphicFramePr>
        <p:xfrm>
          <a:off x="1154955" y="1135823"/>
          <a:ext cx="9603274" cy="5604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项目紧紧围绕在大学中实用的选课，评教，交流建议等需求，通过严谨的逻辑而开发的一个大学教务处系统，有助于师生联系更紧密，工作效率更快捷，更方便，同时节省了大量的人力物力财力。</a:t>
            </a:r>
            <a:endParaRPr lang="zh-CN" altLang="en-US" dirty="0"/>
          </a:p>
          <a:p>
            <a:r>
              <a:rPr lang="zh-CN" altLang="en-US" dirty="0" smtClean="0">
                <a:sym typeface="+mn-ea"/>
              </a:rPr>
              <a:t>包含了活动管理，活动添加，登陆注册等功能，体现各类活动现场的公开、公平、公正，完全能满足当前各类活动现场的管理需求。系统界面美观大方，功能强大并且易用，是各类活动现场管理的最佳工具。</a:t>
            </a:r>
            <a:endParaRPr lang="en-US" altLang="zh-CN" dirty="0" smtClean="0"/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项目实现技术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HTML-5/CSS/ Java Script</a:t>
            </a:r>
            <a:endParaRPr lang="en-US" dirty="0" smtClean="0"/>
          </a:p>
          <a:p>
            <a:r>
              <a:rPr lang="en-US" dirty="0" smtClean="0"/>
              <a:t>web</a:t>
            </a:r>
            <a:r>
              <a:rPr lang="zh-CN" altLang="en-US" dirty="0" smtClean="0"/>
              <a:t>服务</a:t>
            </a:r>
            <a:endParaRPr lang="en-US" dirty="0" smtClean="0"/>
          </a:p>
          <a:p>
            <a:r>
              <a:rPr lang="en-US" dirty="0" smtClean="0"/>
              <a:t>Springmvc</a:t>
            </a:r>
            <a:endParaRPr lang="en-US" dirty="0" smtClean="0"/>
          </a:p>
          <a:p>
            <a:r>
              <a:rPr lang="en-US" dirty="0" err="1" smtClean="0"/>
              <a:t>hibernate</a:t>
            </a:r>
            <a:endParaRPr lang="en-US" dirty="0" err="1" smtClean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sz="6600"/>
              <a:t>NEXT  										w</a:t>
            </a:r>
            <a:endParaRPr lang="en-US" altLang="zh-CN" sz="66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endParaRPr lang="zh-CN" altLang="en-US" sz="6000">
              <a:sym typeface="+mn-ea"/>
            </a:endParaRPr>
          </a:p>
          <a:p>
            <a:pPr marL="0" indent="0">
              <a:buNone/>
            </a:pPr>
            <a:r>
              <a:rPr lang="en-US" altLang="zh-CN" sz="6000">
                <a:sym typeface="+mn-ea"/>
              </a:rPr>
              <a:t>						</a:t>
            </a:r>
            <a:r>
              <a:rPr lang="zh-CN" altLang="en-US" sz="6000">
                <a:sym typeface="+mn-ea"/>
              </a:rPr>
              <a:t>首页布局</a:t>
            </a:r>
            <a:endParaRPr lang="zh-CN" altLang="en-US" sz="6000"/>
          </a:p>
          <a:p>
            <a:pPr marL="0" indent="0">
              <a:buNone/>
            </a:pPr>
            <a:endParaRPr lang="en-US" altLang="zh-CN" sz="60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/>
          <p:cNvGrpSpPr/>
          <p:nvPr/>
        </p:nvGrpSpPr>
        <p:grpSpPr>
          <a:xfrm rot="15116306">
            <a:off x="2282515" y="2281736"/>
            <a:ext cx="2498565" cy="2564958"/>
            <a:chOff x="5462848" y="2610517"/>
            <a:chExt cx="3011481" cy="3091504"/>
          </a:xfrm>
        </p:grpSpPr>
        <p:sp>
          <p:nvSpPr>
            <p:cNvPr id="25" name="AutoShape 1"/>
            <p:cNvSpPr/>
            <p:nvPr/>
          </p:nvSpPr>
          <p:spPr bwMode="auto">
            <a:xfrm rot="13681972">
              <a:off x="5495385" y="2853116"/>
              <a:ext cx="2755089" cy="268377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lumMod val="85000"/>
              </a:schemeClr>
            </a:solidFill>
            <a:ln w="25400" cap="flat">
              <a:noFill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26" name="AutoShape 1"/>
            <p:cNvSpPr/>
            <p:nvPr/>
          </p:nvSpPr>
          <p:spPr bwMode="auto">
            <a:xfrm rot="13833283">
              <a:off x="5422837" y="2650528"/>
              <a:ext cx="3091504" cy="3011481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4763" cap="flat">
              <a:solidFill>
                <a:schemeClr val="bg1">
                  <a:lumMod val="8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ym typeface="+mn-lt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 rot="18952128">
            <a:off x="7492346" y="3170781"/>
            <a:ext cx="2498565" cy="2564958"/>
            <a:chOff x="5462848" y="2610517"/>
            <a:chExt cx="3011481" cy="3091504"/>
          </a:xfrm>
        </p:grpSpPr>
        <p:sp>
          <p:nvSpPr>
            <p:cNvPr id="22" name="AutoShape 1"/>
            <p:cNvSpPr/>
            <p:nvPr/>
          </p:nvSpPr>
          <p:spPr bwMode="auto">
            <a:xfrm rot="13681972">
              <a:off x="5495385" y="2853116"/>
              <a:ext cx="2755089" cy="268377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lumMod val="85000"/>
              </a:schemeClr>
            </a:solidFill>
            <a:ln w="25400" cap="flat">
              <a:noFill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23" name="AutoShape 1"/>
            <p:cNvSpPr/>
            <p:nvPr/>
          </p:nvSpPr>
          <p:spPr bwMode="auto">
            <a:xfrm rot="13833283">
              <a:off x="5422837" y="2650528"/>
              <a:ext cx="3091504" cy="3011481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4763" cap="flat">
              <a:solidFill>
                <a:schemeClr val="bg1">
                  <a:lumMod val="8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ym typeface="+mn-lt"/>
              </a:endParaRPr>
            </a:p>
          </p:txBody>
        </p:sp>
      </p:grpSp>
      <p:sp>
        <p:nvSpPr>
          <p:cNvPr id="28" name="文本框 27"/>
          <p:cNvSpPr txBox="1"/>
          <p:nvPr/>
        </p:nvSpPr>
        <p:spPr>
          <a:xfrm>
            <a:off x="8725281" y="3846827"/>
            <a:ext cx="2340571" cy="7067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defTabSz="912495">
              <a:lnSpc>
                <a:spcPct val="100000"/>
              </a:lnSpc>
              <a:spcBef>
                <a:spcPct val="0"/>
              </a:spcBef>
              <a:buFontTx/>
              <a:buNone/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defTabSz="91249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2pPr>
            <a:lvl3pPr marL="1143000" indent="-228600" defTabSz="91249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3pPr>
            <a:lvl4pPr marL="1600200" indent="-228600" defTabSz="91249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4pPr>
            <a:lvl5pPr marL="2057400" indent="-228600" defTabSz="91249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5pPr>
            <a:lvl6pPr marL="2514600" indent="-228600" defTabSz="91249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6pPr>
            <a:lvl7pPr marL="2971800" indent="-228600" defTabSz="91249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7pPr>
            <a:lvl8pPr marL="3429000" indent="-228600" defTabSz="91249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8pPr>
            <a:lvl9pPr marL="3886200" indent="-228600" defTabSz="91249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9pPr>
          </a:lstStyle>
          <a:p>
            <a:r>
              <a:rPr lang="zh-CN" altLang="en-US" sz="4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教务处</a:t>
            </a:r>
            <a:endParaRPr lang="zh-CN" altLang="en-US" sz="4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2673411" y="838385"/>
            <a:ext cx="3589594" cy="7067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defTabSz="912495">
              <a:lnSpc>
                <a:spcPct val="100000"/>
              </a:lnSpc>
              <a:spcBef>
                <a:spcPct val="0"/>
              </a:spcBef>
              <a:buFontTx/>
              <a:buNone/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defTabSz="91249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2pPr>
            <a:lvl3pPr marL="1143000" indent="-228600" defTabSz="91249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3pPr>
            <a:lvl4pPr marL="1600200" indent="-228600" defTabSz="91249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4pPr>
            <a:lvl5pPr marL="2057400" indent="-228600" defTabSz="91249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5pPr>
            <a:lvl6pPr marL="2514600" indent="-228600" defTabSz="91249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6pPr>
            <a:lvl7pPr marL="2971800" indent="-228600" defTabSz="91249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7pPr>
            <a:lvl8pPr marL="3429000" indent="-228600" defTabSz="91249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8pPr>
            <a:lvl9pPr marL="3886200" indent="-228600" defTabSz="91249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9pPr>
          </a:lstStyle>
          <a:p>
            <a:r>
              <a:rPr lang="zh-CN" altLang="en-US" sz="4000">
                <a:sym typeface="+mn-ea"/>
              </a:rPr>
              <a:t>首页布局</a:t>
            </a:r>
            <a:endParaRPr lang="zh-CN" altLang="en-US" sz="4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897292" y="3640076"/>
            <a:ext cx="261014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Thought for customer service "is the sacred mission of hi design.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1111866" y="3121902"/>
            <a:ext cx="234057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defTabSz="912495">
              <a:lnSpc>
                <a:spcPct val="100000"/>
              </a:lnSpc>
              <a:spcBef>
                <a:spcPct val="0"/>
              </a:spcBef>
              <a:buFontTx/>
              <a:buNone/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defTabSz="91249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2pPr>
            <a:lvl3pPr marL="1143000" indent="-228600" defTabSz="91249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3pPr>
            <a:lvl4pPr marL="1600200" indent="-228600" defTabSz="91249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4pPr>
            <a:lvl5pPr marL="2057400" indent="-228600" defTabSz="91249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5pPr>
            <a:lvl6pPr marL="2514600" indent="-228600" defTabSz="91249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6pPr>
            <a:lvl7pPr marL="2971800" indent="-228600" defTabSz="91249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7pPr>
            <a:lvl8pPr marL="3429000" indent="-228600" defTabSz="91249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8pPr>
            <a:lvl9pPr marL="3886200" indent="-228600" defTabSz="91249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9pPr>
          </a:lstStyle>
          <a:p>
            <a:pPr algn="r"/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ADD </a:t>
            </a:r>
            <a:r>
              <a:rPr lang="en-US" altLang="zh-CN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TITLE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47" name="组合 46"/>
          <p:cNvGrpSpPr/>
          <p:nvPr/>
        </p:nvGrpSpPr>
        <p:grpSpPr>
          <a:xfrm>
            <a:off x="1682612" y="364039"/>
            <a:ext cx="518994" cy="532785"/>
            <a:chOff x="1069605" y="-1043769"/>
            <a:chExt cx="6832381" cy="7013934"/>
          </a:xfrm>
        </p:grpSpPr>
        <p:sp>
          <p:nvSpPr>
            <p:cNvPr id="48" name="AutoShape 1"/>
            <p:cNvSpPr/>
            <p:nvPr/>
          </p:nvSpPr>
          <p:spPr bwMode="auto">
            <a:xfrm rot="7229000">
              <a:off x="4161716" y="1926774"/>
              <a:ext cx="2860471" cy="2786429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4763" cap="flat">
              <a:solidFill>
                <a:schemeClr val="bg1">
                  <a:lumMod val="8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ym typeface="+mn-lt"/>
              </a:endParaRPr>
            </a:p>
          </p:txBody>
        </p:sp>
        <p:sp>
          <p:nvSpPr>
            <p:cNvPr id="49" name="AutoShape 1"/>
            <p:cNvSpPr/>
            <p:nvPr/>
          </p:nvSpPr>
          <p:spPr bwMode="auto">
            <a:xfrm rot="7077689">
              <a:off x="4238302" y="2013105"/>
              <a:ext cx="2755089" cy="268377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lumMod val="85000"/>
              </a:schemeClr>
            </a:solidFill>
            <a:ln w="25400" cap="flat">
              <a:noFill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50" name="AutoShape 1"/>
            <p:cNvSpPr/>
            <p:nvPr/>
          </p:nvSpPr>
          <p:spPr bwMode="auto">
            <a:xfrm rot="7493114">
              <a:off x="4276870" y="2050675"/>
              <a:ext cx="2677951" cy="2608633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tx1">
                <a:alpha val="80000"/>
              </a:schemeClr>
            </a:solidFill>
            <a:ln w="25400" cap="flat">
              <a:noFill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51" name="AutoShape 1"/>
            <p:cNvSpPr/>
            <p:nvPr/>
          </p:nvSpPr>
          <p:spPr bwMode="auto">
            <a:xfrm rot="7229000">
              <a:off x="4000883" y="1772696"/>
              <a:ext cx="3091504" cy="3011481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4763" cap="flat">
              <a:solidFill>
                <a:schemeClr val="bg1">
                  <a:lumMod val="8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ym typeface="+mn-lt"/>
              </a:endParaRPr>
            </a:p>
          </p:txBody>
        </p:sp>
        <p:sp>
          <p:nvSpPr>
            <p:cNvPr id="52" name="AutoShape 1"/>
            <p:cNvSpPr/>
            <p:nvPr/>
          </p:nvSpPr>
          <p:spPr bwMode="auto">
            <a:xfrm rot="7229000">
              <a:off x="3828981" y="1611040"/>
              <a:ext cx="3312784" cy="3227033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4763" cap="flat">
              <a:solidFill>
                <a:schemeClr val="bg1">
                  <a:lumMod val="8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ym typeface="+mn-lt"/>
              </a:endParaRPr>
            </a:p>
          </p:txBody>
        </p:sp>
        <p:sp>
          <p:nvSpPr>
            <p:cNvPr id="53" name="AutoShape 1"/>
            <p:cNvSpPr/>
            <p:nvPr/>
          </p:nvSpPr>
          <p:spPr bwMode="auto">
            <a:xfrm rot="7229000">
              <a:off x="3639012" y="1425928"/>
              <a:ext cx="3570614" cy="3478189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4763" cap="flat">
              <a:solidFill>
                <a:schemeClr val="bg1">
                  <a:lumMod val="8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ym typeface="+mn-lt"/>
              </a:endParaRPr>
            </a:p>
          </p:txBody>
        </p:sp>
        <p:sp>
          <p:nvSpPr>
            <p:cNvPr id="54" name="AutoShape 1"/>
            <p:cNvSpPr/>
            <p:nvPr/>
          </p:nvSpPr>
          <p:spPr bwMode="auto">
            <a:xfrm rot="7229000">
              <a:off x="3403629" y="1187504"/>
              <a:ext cx="3887991" cy="378735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4763" cap="flat">
              <a:solidFill>
                <a:schemeClr val="bg1">
                  <a:lumMod val="8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ym typeface="+mn-lt"/>
              </a:endParaRPr>
            </a:p>
          </p:txBody>
        </p:sp>
        <p:sp>
          <p:nvSpPr>
            <p:cNvPr id="55" name="AutoShape 1"/>
            <p:cNvSpPr/>
            <p:nvPr/>
          </p:nvSpPr>
          <p:spPr bwMode="auto">
            <a:xfrm rot="7229000">
              <a:off x="3146280" y="972622"/>
              <a:ext cx="4212039" cy="4103011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4763" cap="flat">
              <a:solidFill>
                <a:schemeClr val="bg1">
                  <a:lumMod val="8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ym typeface="+mn-lt"/>
              </a:endParaRPr>
            </a:p>
          </p:txBody>
        </p:sp>
        <p:sp>
          <p:nvSpPr>
            <p:cNvPr id="56" name="AutoShape 1"/>
            <p:cNvSpPr/>
            <p:nvPr/>
          </p:nvSpPr>
          <p:spPr bwMode="auto">
            <a:xfrm rot="7229000">
              <a:off x="2803156" y="663158"/>
              <a:ext cx="4704113" cy="4582347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4763" cap="flat">
              <a:solidFill>
                <a:schemeClr val="bg1">
                  <a:lumMod val="8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ym typeface="+mn-lt"/>
              </a:endParaRPr>
            </a:p>
          </p:txBody>
        </p:sp>
        <p:sp>
          <p:nvSpPr>
            <p:cNvPr id="57" name="AutoShape 1"/>
            <p:cNvSpPr/>
            <p:nvPr/>
          </p:nvSpPr>
          <p:spPr bwMode="auto">
            <a:xfrm rot="7229000">
              <a:off x="2425400" y="318708"/>
              <a:ext cx="5188802" cy="5054491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4763" cap="flat">
              <a:solidFill>
                <a:schemeClr val="bg1">
                  <a:lumMod val="8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ym typeface="+mn-lt"/>
              </a:endParaRPr>
            </a:p>
          </p:txBody>
        </p:sp>
        <p:sp>
          <p:nvSpPr>
            <p:cNvPr id="58" name="AutoShape 1"/>
            <p:cNvSpPr/>
            <p:nvPr/>
          </p:nvSpPr>
          <p:spPr bwMode="auto">
            <a:xfrm rot="7229000">
              <a:off x="2002366" y="-66096"/>
              <a:ext cx="5746471" cy="559772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4763" cap="flat">
              <a:solidFill>
                <a:schemeClr val="bg1">
                  <a:lumMod val="8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ym typeface="+mn-lt"/>
              </a:endParaRPr>
            </a:p>
          </p:txBody>
        </p:sp>
        <p:sp>
          <p:nvSpPr>
            <p:cNvPr id="59" name="AutoShape 1"/>
            <p:cNvSpPr/>
            <p:nvPr/>
          </p:nvSpPr>
          <p:spPr bwMode="auto">
            <a:xfrm rot="7229000">
              <a:off x="1517507" y="-483973"/>
              <a:ext cx="6338384" cy="6174317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4763" cap="flat">
              <a:solidFill>
                <a:schemeClr val="bg1">
                  <a:lumMod val="8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ym typeface="+mn-lt"/>
              </a:endParaRPr>
            </a:p>
          </p:txBody>
        </p:sp>
        <p:sp>
          <p:nvSpPr>
            <p:cNvPr id="60" name="AutoShape 1"/>
            <p:cNvSpPr/>
            <p:nvPr/>
          </p:nvSpPr>
          <p:spPr bwMode="auto">
            <a:xfrm rot="7229000">
              <a:off x="978829" y="-952993"/>
              <a:ext cx="7013934" cy="6832381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4763" cap="flat">
              <a:solidFill>
                <a:schemeClr val="bg1">
                  <a:lumMod val="8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ym typeface="+mn-lt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63005" y="2083435"/>
            <a:ext cx="5163820" cy="3756025"/>
          </a:xfrm>
          <a:prstGeom prst="rect">
            <a:avLst/>
          </a:prstGeom>
        </p:spPr>
      </p:pic>
      <p:sp>
        <p:nvSpPr>
          <p:cNvPr id="12" name="图片占位符 11"/>
          <p:cNvSpPr/>
          <p:nvPr>
            <p:ph type="pic" sz="quarter" idx="18"/>
          </p:nvPr>
        </p:nvSpPr>
        <p:spPr/>
      </p:sp>
      <p:pic>
        <p:nvPicPr>
          <p:cNvPr id="13" name="图片占位符 12"/>
          <p:cNvPicPr>
            <a:picLocks noChangeAspect="1"/>
          </p:cNvPicPr>
          <p:nvPr>
            <p:ph type="pic" sz="quarter" idx="16"/>
          </p:nvPr>
        </p:nvPicPr>
        <p:blipFill>
          <a:blip r:embed="rId2"/>
          <a:stretch>
            <a:fillRect/>
          </a:stretch>
        </p:blipFill>
        <p:spPr>
          <a:xfrm>
            <a:off x="570230" y="2082800"/>
            <a:ext cx="6035675" cy="3756025"/>
          </a:xfrm>
          <a:prstGeom prst="rect">
            <a:avLst/>
          </a:prstGeom>
        </p:spPr>
      </p:pic>
      <p:sp>
        <p:nvSpPr>
          <p:cNvPr id="16" name="图片占位符 15"/>
          <p:cNvSpPr/>
          <p:nvPr>
            <p:ph type="pic" sz="quarter" idx="19"/>
          </p:nvPr>
        </p:nvSpPr>
        <p:spPr/>
      </p:sp>
      <p:sp>
        <p:nvSpPr>
          <p:cNvPr id="5" name="图片占位符 4"/>
          <p:cNvSpPr/>
          <p:nvPr>
            <p:ph type="pic" sz="quarter" idx="17"/>
          </p:nvPr>
        </p:nvSpPr>
        <p:spPr/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 advClick="0" advTm="3000">
        <p:fade/>
      </p:transition>
    </mc:Choice>
    <mc:Fallback>
      <p:transition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7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/>
      <p:bldP spid="30" grpId="0"/>
      <p:bldP spid="3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850281" y="5218134"/>
            <a:ext cx="8825657" cy="566738"/>
          </a:xfrm>
        </p:spPr>
        <p:txBody>
          <a:bodyPr>
            <a:normAutofit fontScale="90000"/>
          </a:bodyPr>
          <a:p>
            <a:r>
              <a:rPr lang="zh-CN" altLang="en-US" sz="3600">
                <a:sym typeface="+mn-ea"/>
              </a:rPr>
              <a:t>首页布局</a:t>
            </a:r>
            <a:br>
              <a:rPr lang="zh-CN" altLang="en-US"/>
            </a:b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5" name="图片占位符 4"/>
          <p:cNvPicPr>
            <a:picLocks noChangeAspect="1"/>
          </p:cNvPicPr>
          <p:nvPr>
            <p:ph type="pic" idx="1"/>
          </p:nvPr>
        </p:nvPicPr>
        <p:blipFill>
          <a:blip r:embed="rId1"/>
          <a:stretch>
            <a:fillRect/>
          </a:stretch>
        </p:blipFill>
        <p:spPr>
          <a:xfrm>
            <a:off x="129540" y="132080"/>
            <a:ext cx="6969760" cy="3429000"/>
          </a:xfrm>
          <a:prstGeom prst="rect">
            <a:avLst/>
          </a:prstGeom>
        </p:spPr>
      </p:pic>
      <p:pic>
        <p:nvPicPr>
          <p:cNvPr id="14" name="图片占位符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1365" y="1365250"/>
            <a:ext cx="5113655" cy="3749675"/>
          </a:xfrm>
          <a:prstGeom prst="rect">
            <a:avLst/>
          </a:prstGeom>
          <a:effectLst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sz="6600"/>
              <a:t>NEXT  										J</a:t>
            </a:r>
            <a:endParaRPr lang="en-US" altLang="zh-CN" sz="66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p>
            <a:pPr marL="0" indent="0">
              <a:buNone/>
            </a:pPr>
            <a:endParaRPr lang="zh-CN" altLang="en-US" sz="6000">
              <a:sym typeface="+mn-ea"/>
            </a:endParaRPr>
          </a:p>
          <a:p>
            <a:pPr marL="0" indent="0">
              <a:buNone/>
            </a:pPr>
            <a:r>
              <a:rPr lang="zh-CN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  <a:sym typeface="+mn-ea"/>
              </a:rPr>
              <a:t>填写</a:t>
            </a:r>
            <a:r>
              <a:rPr lang="en-US" altLang="zh-CN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  <a:sym typeface="+mn-ea"/>
              </a:rPr>
              <a:t>查看个人信息，填写个人信息，创建课表，</a:t>
            </a:r>
            <a:r>
              <a:rPr lang="zh-CN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  <a:sym typeface="+mn-ea"/>
              </a:rPr>
              <a:t>查看课表并导出，</a:t>
            </a:r>
            <a:r>
              <a:rPr lang="en-US" altLang="zh-CN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  <a:sym typeface="+mn-ea"/>
              </a:rPr>
              <a:t>查询成绩.</a:t>
            </a:r>
            <a:endParaRPr lang="en-US" altLang="zh-CN" sz="3600" dirty="0">
              <a:solidFill>
                <a:schemeClr val="tx1">
                  <a:lumMod val="85000"/>
                  <a:lumOff val="15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zh-CN" altLang="en-US" sz="6000"/>
          </a:p>
          <a:p>
            <a:pPr marL="0" indent="0">
              <a:buNone/>
            </a:pPr>
            <a:endParaRPr lang="en-US" altLang="zh-CN" sz="6000"/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 Boardroom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>
            <a:fillRect/>
          </a:stretch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0</TotalTime>
  <Words>1285</Words>
  <Application>WPS 演示</Application>
  <PresentationFormat>宽屏</PresentationFormat>
  <Paragraphs>201</Paragraphs>
  <Slides>33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33</vt:i4>
      </vt:variant>
    </vt:vector>
  </HeadingPairs>
  <TitlesOfParts>
    <vt:vector size="55" baseType="lpstr">
      <vt:lpstr>Arial</vt:lpstr>
      <vt:lpstr>宋体</vt:lpstr>
      <vt:lpstr>Wingdings</vt:lpstr>
      <vt:lpstr>Wingdings 3</vt:lpstr>
      <vt:lpstr>Arial</vt:lpstr>
      <vt:lpstr>微软雅黑</vt:lpstr>
      <vt:lpstr>Lato Light</vt:lpstr>
      <vt:lpstr>Titillium</vt:lpstr>
      <vt:lpstr>造字工房悦黑（非商用）常规体</vt:lpstr>
      <vt:lpstr>华文细黑</vt:lpstr>
      <vt:lpstr>Open Sans</vt:lpstr>
      <vt:lpstr>Calibri Light</vt:lpstr>
      <vt:lpstr>Roboto Light</vt:lpstr>
      <vt:lpstr>Century Gothic</vt:lpstr>
      <vt:lpstr>Segoe Print</vt:lpstr>
      <vt:lpstr>Symbol</vt:lpstr>
      <vt:lpstr>Arial Unicode MS</vt:lpstr>
      <vt:lpstr>Calibri</vt:lpstr>
      <vt:lpstr>Century Gothic</vt:lpstr>
      <vt:lpstr>黑体</vt:lpstr>
      <vt:lpstr>Yu Gothic UI</vt:lpstr>
      <vt:lpstr>Ion Boardroom</vt:lpstr>
      <vt:lpstr>目录</vt:lpstr>
      <vt:lpstr>大学教务处 </vt:lpstr>
      <vt:lpstr>PowerPoint 演示文稿</vt:lpstr>
      <vt:lpstr>PowerPoint 演示文稿</vt:lpstr>
      <vt:lpstr>项目实现技术</vt:lpstr>
      <vt:lpstr>NEXT  										w</vt:lpstr>
      <vt:lpstr>PowerPoint 演示文稿</vt:lpstr>
      <vt:lpstr>首页布局 </vt:lpstr>
      <vt:lpstr>NEXT  										J</vt:lpstr>
      <vt:lpstr>PowerPoint 演示文稿</vt:lpstr>
      <vt:lpstr>添加头像 </vt:lpstr>
      <vt:lpstr>PowerPoint 演示文稿</vt:lpstr>
      <vt:lpstr>PowerPoint 演示文稿</vt:lpstr>
      <vt:lpstr>PowerPoint 演示文稿</vt:lpstr>
      <vt:lpstr>NEXT  										s</vt:lpstr>
      <vt:lpstr>      							评教</vt:lpstr>
      <vt:lpstr>PowerPoint 演示文稿</vt:lpstr>
      <vt:lpstr>PowerPoint 演示文稿</vt:lpstr>
      <vt:lpstr>NEXT  										y</vt:lpstr>
      <vt:lpstr>学生老师交流</vt:lpstr>
      <vt:lpstr>                           学生老师交流</vt:lpstr>
      <vt:lpstr>PowerPoint 演示文稿</vt:lpstr>
      <vt:lpstr>NEXT  										L</vt:lpstr>
      <vt:lpstr>PowerPoint 演示文稿</vt:lpstr>
      <vt:lpstr>                          			  教师登录</vt:lpstr>
      <vt:lpstr>PowerPoint 演示文稿</vt:lpstr>
      <vt:lpstr>PowerPoint 演示文稿</vt:lpstr>
      <vt:lpstr>PowerPoint 演示文稿</vt:lpstr>
      <vt:lpstr>主要功能</vt:lpstr>
      <vt:lpstr>项目开发学习成果</vt:lpstr>
      <vt:lpstr>项目未来愿景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Semester project on</dc:title>
  <dc:creator>Shahnawaz</dc:creator>
  <cp:lastModifiedBy>lenovo</cp:lastModifiedBy>
  <cp:revision>37</cp:revision>
  <dcterms:created xsi:type="dcterms:W3CDTF">2016-12-16T07:43:00Z</dcterms:created>
  <dcterms:modified xsi:type="dcterms:W3CDTF">2019-01-09T01:58:42Z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2052-11.1.0.8214</vt:lpwstr>
  </property>
</Properties>
</file>